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  <p:sldMasterId id="2147483652" r:id="rId3"/>
    <p:sldMasterId id="2147483669" r:id="rId4"/>
  </p:sldMasterIdLst>
  <p:notesMasterIdLst>
    <p:notesMasterId r:id="rId6"/>
  </p:notesMasterIdLst>
  <p:handoutMasterIdLst>
    <p:handoutMasterId r:id="rId27"/>
  </p:handoutMasterIdLst>
  <p:sldIdLst>
    <p:sldId id="256" r:id="rId5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8" r:id="rId20"/>
    <p:sldId id="270" r:id="rId21"/>
    <p:sldId id="271" r:id="rId22"/>
    <p:sldId id="272" r:id="rId23"/>
    <p:sldId id="273" r:id="rId24"/>
    <p:sldId id="274" r:id="rId25"/>
    <p:sldId id="275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967" userDrawn="1">
          <p15:clr>
            <a:srgbClr val="000000"/>
          </p15:clr>
        </p15:guide>
        <p15:guide id="2" pos="2880" userDrawn="1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75" autoAdjust="0"/>
  </p:normalViewPr>
  <p:slideViewPr>
    <p:cSldViewPr snapToGrid="0" showGuides="1">
      <p:cViewPr varScale="1">
        <p:scale>
          <a:sx n="139" d="100"/>
          <a:sy n="139" d="100"/>
        </p:scale>
        <p:origin x="264" y="75"/>
      </p:cViewPr>
      <p:guideLst>
        <p:guide orient="horz" pos="196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9pPr>
          </a:lstStyle>
          <a:p/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9pPr>
          </a:lstStyle>
          <a:p/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9pPr>
          </a:lstStyle>
          <a:p/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defRPr>
            </a:lvl9pPr>
          </a:lstStyle>
          <a:p/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Malgun Gothic" panose="020B0503020000020004" charset="-127"/>
                <a:ea typeface="Malgun Gothic" panose="020B0503020000020004" charset="-127"/>
                <a:cs typeface="Malgun Gothic" panose="020B0503020000020004" charset="-127"/>
                <a:sym typeface="Malgun Gothic" panose="020B0503020000020004" charset="-127"/>
              </a:rPr>
            </a:fld>
            <a:endParaRPr sz="1200" b="0" i="0" u="none" strike="noStrike" cap="none">
              <a:solidFill>
                <a:schemeClr val="dk1"/>
              </a:solidFill>
              <a:latin typeface="Malgun Gothic" panose="020B0503020000020004" charset="-127"/>
              <a:ea typeface="Malgun Gothic" panose="020B0503020000020004" charset="-127"/>
              <a:cs typeface="Malgun Gothic" panose="020B0503020000020004" charset="-127"/>
              <a:sym typeface="Malgun Gothic" panose="020B0503020000020004" charset="-127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8" name="Google Shape;2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 panose="020B0503020000020004" charset="-127"/>
              <a:buNone/>
            </a:pPr>
            <a:endParaRPr sz="1200">
              <a:solidFill>
                <a:schemeClr val="dk1"/>
              </a:solidFill>
              <a:latin typeface="Malgun Gothic" panose="020B0503020000020004" charset="-127"/>
              <a:ea typeface="Malgun Gothic" panose="020B0503020000020004" charset="-127"/>
              <a:cs typeface="Malgun Gothic" panose="020B0503020000020004" charset="-127"/>
              <a:sym typeface="Malgun Gothic" panose="020B0503020000020004" charset="-127"/>
            </a:endParaRPr>
          </a:p>
        </p:txBody>
      </p:sp>
      <p:sp>
        <p:nvSpPr>
          <p:cNvPr id="337" name="Google Shape;33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 panose="020B0503020000020004" charset="-127"/>
              <a:buNone/>
            </a:pPr>
            <a:endParaRPr sz="1200">
              <a:solidFill>
                <a:schemeClr val="dk1"/>
              </a:solidFill>
              <a:latin typeface="Malgun Gothic" panose="020B0503020000020004" charset="-127"/>
              <a:ea typeface="Malgun Gothic" panose="020B0503020000020004" charset="-127"/>
              <a:cs typeface="Malgun Gothic" panose="020B0503020000020004" charset="-127"/>
              <a:sym typeface="Malgun Gothic" panose="020B0503020000020004" charset="-127"/>
            </a:endParaRPr>
          </a:p>
        </p:txBody>
      </p:sp>
      <p:sp>
        <p:nvSpPr>
          <p:cNvPr id="345" name="Google Shape;34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 panose="020B0503020000020004" charset="-127"/>
              <a:buNone/>
            </a:pPr>
            <a:endParaRPr sz="1200">
              <a:solidFill>
                <a:schemeClr val="dk1"/>
              </a:solidFill>
              <a:latin typeface="Malgun Gothic" panose="020B0503020000020004" charset="-127"/>
              <a:ea typeface="Malgun Gothic" panose="020B0503020000020004" charset="-127"/>
              <a:cs typeface="Malgun Gothic" panose="020B0503020000020004" charset="-127"/>
              <a:sym typeface="Malgun Gothic" panose="020B0503020000020004" charset="-127"/>
            </a:endParaRPr>
          </a:p>
        </p:txBody>
      </p:sp>
      <p:sp>
        <p:nvSpPr>
          <p:cNvPr id="354" name="Google Shape;35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4" name="Google Shape;36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5" name="Google Shape;37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5" name="Google Shape;37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5" name="Google Shape;38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95" name="Google Shape;39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5" name="Google Shape;40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5" name="Google Shape;41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5" name="Google Shape;42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2" name="Google Shape;43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 panose="020B0503020000020004" charset="-127"/>
              <a:buNone/>
            </a:pPr>
            <a:endParaRPr sz="1200">
              <a:solidFill>
                <a:schemeClr val="dk1"/>
              </a:solidFill>
              <a:latin typeface="Malgun Gothic" panose="020B0503020000020004" charset="-127"/>
              <a:ea typeface="Malgun Gothic" panose="020B0503020000020004" charset="-127"/>
              <a:cs typeface="Malgun Gothic" panose="020B0503020000020004" charset="-127"/>
              <a:sym typeface="Malgun Gothic" panose="020B0503020000020004" charset="-127"/>
            </a:endParaRPr>
          </a:p>
        </p:txBody>
      </p:sp>
      <p:sp>
        <p:nvSpPr>
          <p:cNvPr id="280" name="Google Shape;28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 panose="020B0503020000020004" charset="-127"/>
              <a:buNone/>
            </a:pPr>
            <a:endParaRPr sz="1200">
              <a:solidFill>
                <a:schemeClr val="dk1"/>
              </a:solidFill>
              <a:latin typeface="Malgun Gothic" panose="020B0503020000020004" charset="-127"/>
              <a:ea typeface="Malgun Gothic" panose="020B0503020000020004" charset="-127"/>
              <a:cs typeface="Malgun Gothic" panose="020B0503020000020004" charset="-127"/>
              <a:sym typeface="Malgun Gothic" panose="020B0503020000020004" charset="-127"/>
            </a:endParaRPr>
          </a:p>
        </p:txBody>
      </p:sp>
      <p:sp>
        <p:nvSpPr>
          <p:cNvPr id="291" name="Google Shape;2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 panose="020B0503020000020004" charset="-127"/>
              <a:buNone/>
            </a:pPr>
            <a:endParaRPr sz="1200">
              <a:solidFill>
                <a:schemeClr val="dk1"/>
              </a:solidFill>
              <a:latin typeface="Malgun Gothic" panose="020B0503020000020004" charset="-127"/>
              <a:ea typeface="Malgun Gothic" panose="020B0503020000020004" charset="-127"/>
              <a:cs typeface="Malgun Gothic" panose="020B0503020000020004" charset="-127"/>
              <a:sym typeface="Malgun Gothic" panose="020B0503020000020004" charset="-127"/>
            </a:endParaRPr>
          </a:p>
        </p:txBody>
      </p:sp>
      <p:sp>
        <p:nvSpPr>
          <p:cNvPr id="300" name="Google Shape;30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 panose="020B0503020000020004" charset="-127"/>
              <a:buNone/>
            </a:pPr>
            <a:endParaRPr sz="1200">
              <a:solidFill>
                <a:schemeClr val="dk1"/>
              </a:solidFill>
              <a:latin typeface="Malgun Gothic" panose="020B0503020000020004" charset="-127"/>
              <a:ea typeface="Malgun Gothic" panose="020B0503020000020004" charset="-127"/>
              <a:cs typeface="Malgun Gothic" panose="020B0503020000020004" charset="-127"/>
              <a:sym typeface="Malgun Gothic" panose="020B0503020000020004" charset="-127"/>
            </a:endParaRPr>
          </a:p>
        </p:txBody>
      </p:sp>
      <p:sp>
        <p:nvSpPr>
          <p:cNvPr id="310" name="Google Shape;31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 panose="020B0503020000020004" charset="-127"/>
              <a:buNone/>
            </a:pPr>
            <a:endParaRPr sz="1200">
              <a:solidFill>
                <a:schemeClr val="dk1"/>
              </a:solidFill>
              <a:latin typeface="Malgun Gothic" panose="020B0503020000020004" charset="-127"/>
              <a:ea typeface="Malgun Gothic" panose="020B0503020000020004" charset="-127"/>
              <a:cs typeface="Malgun Gothic" panose="020B0503020000020004" charset="-127"/>
              <a:sym typeface="Malgun Gothic" panose="020B0503020000020004" charset="-127"/>
            </a:endParaRPr>
          </a:p>
        </p:txBody>
      </p:sp>
      <p:sp>
        <p:nvSpPr>
          <p:cNvPr id="319" name="Google Shape;31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lgun Gothic" panose="020B0503020000020004" charset="-127"/>
              <a:buNone/>
            </a:pPr>
            <a:endParaRPr sz="1200">
              <a:solidFill>
                <a:schemeClr val="dk1"/>
              </a:solidFill>
              <a:latin typeface="Malgun Gothic" panose="020B0503020000020004" charset="-127"/>
              <a:ea typeface="Malgun Gothic" panose="020B0503020000020004" charset="-127"/>
              <a:cs typeface="Malgun Gothic" panose="020B0503020000020004" charset="-127"/>
              <a:sym typeface="Malgun Gothic" panose="020B0503020000020004" charset="-127"/>
            </a:endParaRPr>
          </a:p>
        </p:txBody>
      </p:sp>
      <p:sp>
        <p:nvSpPr>
          <p:cNvPr id="328" name="Google Shape;32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layout">
  <p:cSld name="Cover Slide layout">
    <p:bg>
      <p:bgPr>
        <a:solidFill>
          <a:schemeClr val="accen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2"/>
          <p:cNvSpPr/>
          <p:nvPr/>
        </p:nvSpPr>
        <p:spPr>
          <a:xfrm>
            <a:off x="0" y="0"/>
            <a:ext cx="9144000" cy="13476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" name="Google Shape;12;p22"/>
          <p:cNvGrpSpPr/>
          <p:nvPr/>
        </p:nvGrpSpPr>
        <p:grpSpPr>
          <a:xfrm>
            <a:off x="4572000" y="387072"/>
            <a:ext cx="4569687" cy="4756528"/>
            <a:chOff x="4572000" y="387072"/>
            <a:chExt cx="4569687" cy="4756528"/>
          </a:xfrm>
        </p:grpSpPr>
        <p:sp>
          <p:nvSpPr>
            <p:cNvPr id="13" name="Google Shape;13;p22"/>
            <p:cNvSpPr/>
            <p:nvPr/>
          </p:nvSpPr>
          <p:spPr>
            <a:xfrm>
              <a:off x="4572000" y="1408870"/>
              <a:ext cx="4569687" cy="3734730"/>
            </a:xfrm>
            <a:custGeom>
              <a:avLst/>
              <a:gdLst/>
              <a:ahLst/>
              <a:cxnLst/>
              <a:rect l="l" t="t" r="r" b="b"/>
              <a:pathLst>
                <a:path w="4569687" h="3734730" extrusionOk="0">
                  <a:moveTo>
                    <a:pt x="2611712" y="0"/>
                  </a:moveTo>
                  <a:lnTo>
                    <a:pt x="2927539" y="0"/>
                  </a:lnTo>
                  <a:lnTo>
                    <a:pt x="3010471" y="662843"/>
                  </a:lnTo>
                  <a:lnTo>
                    <a:pt x="3062414" y="672782"/>
                  </a:lnTo>
                  <a:cubicBezTo>
                    <a:pt x="3191764" y="706062"/>
                    <a:pt x="3302353" y="786083"/>
                    <a:pt x="3375104" y="893768"/>
                  </a:cubicBezTo>
                  <a:lnTo>
                    <a:pt x="3401966" y="943258"/>
                  </a:lnTo>
                  <a:lnTo>
                    <a:pt x="3444529" y="938967"/>
                  </a:lnTo>
                  <a:cubicBezTo>
                    <a:pt x="3668109" y="938967"/>
                    <a:pt x="3859940" y="1074903"/>
                    <a:pt x="3941882" y="1268635"/>
                  </a:cubicBezTo>
                  <a:lnTo>
                    <a:pt x="3950232" y="1295533"/>
                  </a:lnTo>
                  <a:lnTo>
                    <a:pt x="3968452" y="1289878"/>
                  </a:lnTo>
                  <a:cubicBezTo>
                    <a:pt x="3992135" y="1285031"/>
                    <a:pt x="4016657" y="1282486"/>
                    <a:pt x="4041773" y="1282486"/>
                  </a:cubicBezTo>
                  <a:cubicBezTo>
                    <a:pt x="4217586" y="1282486"/>
                    <a:pt x="4364272" y="1407196"/>
                    <a:pt x="4398197" y="1572980"/>
                  </a:cubicBezTo>
                  <a:lnTo>
                    <a:pt x="4401113" y="1601912"/>
                  </a:lnTo>
                  <a:lnTo>
                    <a:pt x="4509768" y="1612865"/>
                  </a:lnTo>
                  <a:lnTo>
                    <a:pt x="4569687" y="1630661"/>
                  </a:lnTo>
                  <a:lnTo>
                    <a:pt x="4569687" y="3685776"/>
                  </a:lnTo>
                  <a:lnTo>
                    <a:pt x="4479175" y="3694900"/>
                  </a:lnTo>
                  <a:cubicBezTo>
                    <a:pt x="4332673" y="3694900"/>
                    <a:pt x="4196572" y="3650364"/>
                    <a:pt x="4083674" y="3574092"/>
                  </a:cubicBezTo>
                  <a:lnTo>
                    <a:pt x="4051094" y="3547210"/>
                  </a:lnTo>
                  <a:lnTo>
                    <a:pt x="4009782" y="3581295"/>
                  </a:lnTo>
                  <a:cubicBezTo>
                    <a:pt x="3944790" y="3625203"/>
                    <a:pt x="3866441" y="3650841"/>
                    <a:pt x="3782104" y="3650841"/>
                  </a:cubicBezTo>
                  <a:cubicBezTo>
                    <a:pt x="3669655" y="3650841"/>
                    <a:pt x="3567851" y="3605262"/>
                    <a:pt x="3494159" y="3531570"/>
                  </a:cubicBezTo>
                  <a:lnTo>
                    <a:pt x="3452428" y="3480992"/>
                  </a:lnTo>
                  <a:lnTo>
                    <a:pt x="3441126" y="3501813"/>
                  </a:lnTo>
                  <a:cubicBezTo>
                    <a:pt x="3367946" y="3610134"/>
                    <a:pt x="3244018" y="3681351"/>
                    <a:pt x="3103456" y="3681351"/>
                  </a:cubicBezTo>
                  <a:cubicBezTo>
                    <a:pt x="2991007" y="3681351"/>
                    <a:pt x="2889203" y="3635772"/>
                    <a:pt x="2815511" y="3562080"/>
                  </a:cubicBezTo>
                  <a:lnTo>
                    <a:pt x="2772231" y="3509625"/>
                  </a:lnTo>
                  <a:lnTo>
                    <a:pt x="2697608" y="3571194"/>
                  </a:lnTo>
                  <a:cubicBezTo>
                    <a:pt x="2544873" y="3674380"/>
                    <a:pt x="2382991" y="3737583"/>
                    <a:pt x="2162552" y="3734631"/>
                  </a:cubicBezTo>
                  <a:cubicBezTo>
                    <a:pt x="1740716" y="3728982"/>
                    <a:pt x="1534323" y="3547967"/>
                    <a:pt x="1390478" y="3368488"/>
                  </a:cubicBezTo>
                  <a:cubicBezTo>
                    <a:pt x="1316786" y="3442180"/>
                    <a:pt x="1170122" y="3498625"/>
                    <a:pt x="1046262" y="3459623"/>
                  </a:cubicBezTo>
                  <a:cubicBezTo>
                    <a:pt x="922402" y="3420621"/>
                    <a:pt x="685290" y="3320037"/>
                    <a:pt x="647319" y="3134475"/>
                  </a:cubicBezTo>
                  <a:lnTo>
                    <a:pt x="642925" y="3090891"/>
                  </a:lnTo>
                  <a:lnTo>
                    <a:pt x="634894" y="3098188"/>
                  </a:lnTo>
                  <a:cubicBezTo>
                    <a:pt x="569902" y="3142096"/>
                    <a:pt x="491553" y="3167734"/>
                    <a:pt x="407216" y="3167734"/>
                  </a:cubicBezTo>
                  <a:cubicBezTo>
                    <a:pt x="182317" y="3167734"/>
                    <a:pt x="0" y="2985417"/>
                    <a:pt x="0" y="2760518"/>
                  </a:cubicBezTo>
                  <a:cubicBezTo>
                    <a:pt x="0" y="2535619"/>
                    <a:pt x="182317" y="2353302"/>
                    <a:pt x="407216" y="2353302"/>
                  </a:cubicBezTo>
                  <a:cubicBezTo>
                    <a:pt x="435328" y="2353302"/>
                    <a:pt x="462775" y="2356151"/>
                    <a:pt x="489284" y="2361575"/>
                  </a:cubicBezTo>
                  <a:lnTo>
                    <a:pt x="508084" y="2367411"/>
                  </a:lnTo>
                  <a:lnTo>
                    <a:pt x="503849" y="2325400"/>
                  </a:lnTo>
                  <a:cubicBezTo>
                    <a:pt x="503849" y="1984177"/>
                    <a:pt x="780465" y="1707561"/>
                    <a:pt x="1121688" y="1707561"/>
                  </a:cubicBezTo>
                  <a:cubicBezTo>
                    <a:pt x="1164341" y="1707561"/>
                    <a:pt x="1205984" y="1711883"/>
                    <a:pt x="1246204" y="1720113"/>
                  </a:cubicBezTo>
                  <a:lnTo>
                    <a:pt x="1284356" y="1731957"/>
                  </a:lnTo>
                  <a:lnTo>
                    <a:pt x="1305976" y="1705754"/>
                  </a:lnTo>
                  <a:cubicBezTo>
                    <a:pt x="1417783" y="1593947"/>
                    <a:pt x="1572242" y="1524793"/>
                    <a:pt x="1742854" y="1524793"/>
                  </a:cubicBezTo>
                  <a:lnTo>
                    <a:pt x="1760288" y="1526551"/>
                  </a:lnTo>
                  <a:lnTo>
                    <a:pt x="1748032" y="1487068"/>
                  </a:lnTo>
                  <a:cubicBezTo>
                    <a:pt x="1744637" y="1470476"/>
                    <a:pt x="1742854" y="1453297"/>
                    <a:pt x="1742854" y="1435701"/>
                  </a:cubicBezTo>
                  <a:cubicBezTo>
                    <a:pt x="1742854" y="1312531"/>
                    <a:pt x="1830222" y="1209766"/>
                    <a:pt x="1946367" y="1185999"/>
                  </a:cubicBezTo>
                  <a:lnTo>
                    <a:pt x="1956892" y="1184938"/>
                  </a:lnTo>
                  <a:lnTo>
                    <a:pt x="1963928" y="1115143"/>
                  </a:lnTo>
                  <a:cubicBezTo>
                    <a:pt x="2010227" y="888886"/>
                    <a:pt x="2210419" y="718687"/>
                    <a:pt x="2450363" y="718687"/>
                  </a:cubicBezTo>
                  <a:lnTo>
                    <a:pt x="2520904" y="725798"/>
                  </a:lnTo>
                  <a:lnTo>
                    <a:pt x="26117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4" name="Google Shape;14;p22"/>
            <p:cNvGrpSpPr/>
            <p:nvPr/>
          </p:nvGrpSpPr>
          <p:grpSpPr>
            <a:xfrm>
              <a:off x="6992136" y="387072"/>
              <a:ext cx="704897" cy="1355021"/>
              <a:chOff x="5304862" y="-789923"/>
              <a:chExt cx="645890" cy="1241591"/>
            </a:xfrm>
          </p:grpSpPr>
          <p:grpSp>
            <p:nvGrpSpPr>
              <p:cNvPr id="15" name="Google Shape;15;p22"/>
              <p:cNvGrpSpPr/>
              <p:nvPr/>
            </p:nvGrpSpPr>
            <p:grpSpPr>
              <a:xfrm>
                <a:off x="5377232" y="-789923"/>
                <a:ext cx="495969" cy="1052585"/>
                <a:chOff x="5868144" y="-857099"/>
                <a:chExt cx="495969" cy="1052585"/>
              </a:xfrm>
            </p:grpSpPr>
            <p:sp>
              <p:nvSpPr>
                <p:cNvPr id="16" name="Google Shape;16;p22"/>
                <p:cNvSpPr/>
                <p:nvPr/>
              </p:nvSpPr>
              <p:spPr>
                <a:xfrm>
                  <a:off x="5868144" y="-853769"/>
                  <a:ext cx="495969" cy="1049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969" h="1049255" extrusionOk="0">
                      <a:moveTo>
                        <a:pt x="95257" y="1049255"/>
                      </a:moveTo>
                      <a:cubicBezTo>
                        <a:pt x="6676" y="723357"/>
                        <a:pt x="-121664" y="317947"/>
                        <a:pt x="250929" y="0"/>
                      </a:cubicBezTo>
                      <a:cubicBezTo>
                        <a:pt x="612920" y="328549"/>
                        <a:pt x="489882" y="781667"/>
                        <a:pt x="406601" y="1049255"/>
                      </a:cubicBezTo>
                      <a:lnTo>
                        <a:pt x="95257" y="1049255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" name="Google Shape;17;p22"/>
                <p:cNvSpPr/>
                <p:nvPr/>
              </p:nvSpPr>
              <p:spPr>
                <a:xfrm>
                  <a:off x="5939427" y="102551"/>
                  <a:ext cx="364003" cy="9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003" h="92935" extrusionOk="0">
                      <a:moveTo>
                        <a:pt x="0" y="0"/>
                      </a:moveTo>
                      <a:lnTo>
                        <a:pt x="364003" y="0"/>
                      </a:lnTo>
                      <a:lnTo>
                        <a:pt x="336518" y="92935"/>
                      </a:lnTo>
                      <a:lnTo>
                        <a:pt x="25174" y="92935"/>
                      </a:lnTo>
                      <a:close/>
                    </a:path>
                  </a:pathLst>
                </a:custGeom>
                <a:solidFill>
                  <a:srgbClr val="A5A5A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" name="Google Shape;18;p22"/>
                <p:cNvSpPr/>
                <p:nvPr/>
              </p:nvSpPr>
              <p:spPr>
                <a:xfrm>
                  <a:off x="5893989" y="-857099"/>
                  <a:ext cx="444279" cy="350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279" h="350537" extrusionOk="0">
                      <a:moveTo>
                        <a:pt x="227272" y="0"/>
                      </a:moveTo>
                      <a:cubicBezTo>
                        <a:pt x="340394" y="102672"/>
                        <a:pt x="406151" y="217508"/>
                        <a:pt x="440556" y="335046"/>
                      </a:cubicBezTo>
                      <a:lnTo>
                        <a:pt x="444279" y="350537"/>
                      </a:lnTo>
                      <a:lnTo>
                        <a:pt x="0" y="350537"/>
                      </a:lnTo>
                      <a:lnTo>
                        <a:pt x="8223" y="318604"/>
                      </a:lnTo>
                      <a:cubicBezTo>
                        <a:pt x="43321" y="207258"/>
                        <a:pt x="110837" y="99358"/>
                        <a:pt x="2272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19" name="Google Shape;19;p22"/>
              <p:cNvSpPr/>
              <p:nvPr/>
            </p:nvSpPr>
            <p:spPr>
              <a:xfrm>
                <a:off x="5535216" y="-351600"/>
                <a:ext cx="180000" cy="180000"/>
              </a:xfrm>
              <a:prstGeom prst="ellipse">
                <a:avLst/>
              </a:prstGeom>
              <a:solidFill>
                <a:schemeClr val="lt1"/>
              </a:solidFill>
              <a:ln w="12700" cap="flat" cmpd="sng">
                <a:solidFill>
                  <a:srgbClr val="BFBFB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20;p22"/>
              <p:cNvSpPr/>
              <p:nvPr/>
            </p:nvSpPr>
            <p:spPr>
              <a:xfrm flipH="1">
                <a:off x="5614416" y="6445"/>
                <a:ext cx="21600" cy="432000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21;p22"/>
              <p:cNvSpPr/>
              <p:nvPr/>
            </p:nvSpPr>
            <p:spPr>
              <a:xfrm>
                <a:off x="5304862" y="-1556"/>
                <a:ext cx="143653" cy="453224"/>
              </a:xfrm>
              <a:custGeom>
                <a:avLst/>
                <a:gdLst/>
                <a:ahLst/>
                <a:cxnLst/>
                <a:rect l="l" t="t" r="r" b="b"/>
                <a:pathLst>
                  <a:path w="143653" h="453224" extrusionOk="0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22;p22"/>
              <p:cNvSpPr/>
              <p:nvPr/>
            </p:nvSpPr>
            <p:spPr>
              <a:xfrm flipH="1">
                <a:off x="5807099" y="-1556"/>
                <a:ext cx="143653" cy="453224"/>
              </a:xfrm>
              <a:custGeom>
                <a:avLst/>
                <a:gdLst/>
                <a:ahLst/>
                <a:cxnLst/>
                <a:rect l="l" t="t" r="r" b="b"/>
                <a:pathLst>
                  <a:path w="143653" h="453224" extrusionOk="0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3" name="Google Shape;23;p22"/>
          <p:cNvSpPr txBox="1">
            <a:spLocks noGrp="1"/>
          </p:cNvSpPr>
          <p:nvPr>
            <p:ph type="body" idx="1"/>
          </p:nvPr>
        </p:nvSpPr>
        <p:spPr>
          <a:xfrm>
            <a:off x="323528" y="2787774"/>
            <a:ext cx="3816424" cy="108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80000"/>
              </a:lnSpc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24" name="Google Shape;24;p22"/>
          <p:cNvSpPr txBox="1">
            <a:spLocks noGrp="1"/>
          </p:cNvSpPr>
          <p:nvPr>
            <p:ph type="body" idx="2"/>
          </p:nvPr>
        </p:nvSpPr>
        <p:spPr>
          <a:xfrm>
            <a:off x="323380" y="3867894"/>
            <a:ext cx="3816424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25" name="Google Shape;25;p22"/>
          <p:cNvSpPr/>
          <p:nvPr/>
        </p:nvSpPr>
        <p:spPr>
          <a:xfrm>
            <a:off x="0" y="4731990"/>
            <a:ext cx="9144000" cy="4115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Images and Contents Layout">
  <p:cSld name="2_Images and Contents Layout">
    <p:bg>
      <p:bgPr>
        <a:solidFill>
          <a:schemeClr val="accent1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2"/>
          <p:cNvSpPr txBox="1">
            <a:spLocks noGrp="1"/>
          </p:cNvSpPr>
          <p:nvPr>
            <p:ph type="body" idx="1"/>
          </p:nvPr>
        </p:nvSpPr>
        <p:spPr>
          <a:xfrm>
            <a:off x="0" y="123478"/>
            <a:ext cx="9144000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94" name="Google Shape;194;p32"/>
          <p:cNvSpPr txBox="1">
            <a:spLocks noGrp="1"/>
          </p:cNvSpPr>
          <p:nvPr>
            <p:ph type="body" idx="2"/>
          </p:nvPr>
        </p:nvSpPr>
        <p:spPr>
          <a:xfrm>
            <a:off x="0" y="699542"/>
            <a:ext cx="91440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pic>
        <p:nvPicPr>
          <p:cNvPr id="195" name="Google Shape;195;p32" descr="D:\Fullppt\005-PNG이미지\노트북.png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828600" y="987574"/>
            <a:ext cx="6438182" cy="3274563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2"/>
          <p:cNvSpPr/>
          <p:nvPr/>
        </p:nvSpPr>
        <p:spPr>
          <a:xfrm>
            <a:off x="233772" y="4262137"/>
            <a:ext cx="8676456" cy="541861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" name="Google Shape;197;p32"/>
          <p:cNvSpPr>
            <a:spLocks noGrp="1"/>
          </p:cNvSpPr>
          <p:nvPr>
            <p:ph type="pic" idx="3"/>
          </p:nvPr>
        </p:nvSpPr>
        <p:spPr>
          <a:xfrm>
            <a:off x="910339" y="1404993"/>
            <a:ext cx="3085597" cy="228186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Images and Contents Layout">
  <p:cSld name="4_Images and Contents Layout">
    <p:bg>
      <p:bgPr>
        <a:solidFill>
          <a:schemeClr val="accent1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3"/>
          <p:cNvSpPr>
            <a:spLocks noGrp="1"/>
          </p:cNvSpPr>
          <p:nvPr>
            <p:ph type="pic" idx="2"/>
          </p:nvPr>
        </p:nvSpPr>
        <p:spPr>
          <a:xfrm>
            <a:off x="5148065" y="1431235"/>
            <a:ext cx="2568434" cy="228027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00" name="Google Shape;200;p33"/>
          <p:cNvSpPr>
            <a:spLocks noGrp="1"/>
          </p:cNvSpPr>
          <p:nvPr>
            <p:ph type="pic" idx="3"/>
          </p:nvPr>
        </p:nvSpPr>
        <p:spPr>
          <a:xfrm>
            <a:off x="7704000" y="3703500"/>
            <a:ext cx="1440000" cy="144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01" name="Google Shape;201;p33"/>
          <p:cNvSpPr>
            <a:spLocks noGrp="1"/>
          </p:cNvSpPr>
          <p:nvPr>
            <p:ph type="pic" idx="4"/>
          </p:nvPr>
        </p:nvSpPr>
        <p:spPr>
          <a:xfrm>
            <a:off x="3708064" y="0"/>
            <a:ext cx="1440000" cy="144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Images and Contents Layout">
  <p:cSld name="5_Images and Contents Layout">
    <p:bg>
      <p:bgPr>
        <a:solidFill>
          <a:schemeClr val="accent1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4"/>
          <p:cNvSpPr>
            <a:spLocks noGrp="1"/>
          </p:cNvSpPr>
          <p:nvPr>
            <p:ph type="pic" idx="2"/>
          </p:nvPr>
        </p:nvSpPr>
        <p:spPr>
          <a:xfrm>
            <a:off x="0" y="-1"/>
            <a:ext cx="9144000" cy="3076575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ages and Contents Layout">
  <p:cSld name="6_Images and Contents Layout">
    <p:bg>
      <p:bgPr>
        <a:solidFill>
          <a:srgbClr val="FFCE29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5"/>
          <p:cNvSpPr>
            <a:spLocks noGrp="1"/>
          </p:cNvSpPr>
          <p:nvPr>
            <p:ph type="pic" idx="2"/>
          </p:nvPr>
        </p:nvSpPr>
        <p:spPr>
          <a:xfrm>
            <a:off x="0" y="-1"/>
            <a:ext cx="9144000" cy="5143501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06" name="Google Shape;206;p35"/>
          <p:cNvSpPr txBox="1">
            <a:spLocks noGrp="1"/>
          </p:cNvSpPr>
          <p:nvPr>
            <p:ph type="body" idx="1"/>
          </p:nvPr>
        </p:nvSpPr>
        <p:spPr>
          <a:xfrm>
            <a:off x="0" y="123478"/>
            <a:ext cx="9144000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207" name="Google Shape;207;p35"/>
          <p:cNvSpPr txBox="1">
            <a:spLocks noGrp="1"/>
          </p:cNvSpPr>
          <p:nvPr>
            <p:ph type="body" idx="3"/>
          </p:nvPr>
        </p:nvSpPr>
        <p:spPr>
          <a:xfrm>
            <a:off x="0" y="699542"/>
            <a:ext cx="91440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Images and Contents Layout">
  <p:cSld name="7_Images and Contents Layout">
    <p:bg>
      <p:bgPr>
        <a:solidFill>
          <a:schemeClr val="accent1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6"/>
          <p:cNvSpPr>
            <a:spLocks noGrp="1"/>
          </p:cNvSpPr>
          <p:nvPr>
            <p:ph type="pic" idx="2"/>
          </p:nvPr>
        </p:nvSpPr>
        <p:spPr>
          <a:xfrm>
            <a:off x="0" y="-1"/>
            <a:ext cx="4572000" cy="51435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ages and Contents Layout">
  <p:cSld name="8_Images and Contents Layout">
    <p:bg>
      <p:bgPr>
        <a:solidFill>
          <a:schemeClr val="accen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7"/>
          <p:cNvSpPr>
            <a:spLocks noGrp="1"/>
          </p:cNvSpPr>
          <p:nvPr>
            <p:ph type="pic" idx="2"/>
          </p:nvPr>
        </p:nvSpPr>
        <p:spPr>
          <a:xfrm>
            <a:off x="6984000" y="-1"/>
            <a:ext cx="2160000" cy="51435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12" name="Google Shape;212;p37"/>
          <p:cNvSpPr>
            <a:spLocks noGrp="1"/>
          </p:cNvSpPr>
          <p:nvPr>
            <p:ph type="pic" idx="3"/>
          </p:nvPr>
        </p:nvSpPr>
        <p:spPr>
          <a:xfrm>
            <a:off x="4734004" y="2131318"/>
            <a:ext cx="2160000" cy="301218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13" name="Google Shape;213;p37"/>
          <p:cNvSpPr>
            <a:spLocks noGrp="1"/>
          </p:cNvSpPr>
          <p:nvPr>
            <p:ph type="pic" idx="4"/>
          </p:nvPr>
        </p:nvSpPr>
        <p:spPr>
          <a:xfrm>
            <a:off x="3492000" y="2131318"/>
            <a:ext cx="1152008" cy="301218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14" name="Google Shape;214;p37"/>
          <p:cNvSpPr>
            <a:spLocks noGrp="1"/>
          </p:cNvSpPr>
          <p:nvPr>
            <p:ph type="pic" idx="5"/>
          </p:nvPr>
        </p:nvSpPr>
        <p:spPr>
          <a:xfrm>
            <a:off x="3492000" y="-1"/>
            <a:ext cx="3393830" cy="204348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Images and Contents Layout">
  <p:cSld name="9_Images and Contents Layout">
    <p:bg>
      <p:bgPr>
        <a:solidFill>
          <a:schemeClr val="accent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8"/>
          <p:cNvSpPr>
            <a:spLocks noGrp="1"/>
          </p:cNvSpPr>
          <p:nvPr>
            <p:ph type="pic" idx="2"/>
          </p:nvPr>
        </p:nvSpPr>
        <p:spPr>
          <a:xfrm>
            <a:off x="7301328" y="1495130"/>
            <a:ext cx="1840931" cy="364932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17" name="Google Shape;217;p38"/>
          <p:cNvSpPr>
            <a:spLocks noGrp="1"/>
          </p:cNvSpPr>
          <p:nvPr>
            <p:ph type="pic" idx="3"/>
          </p:nvPr>
        </p:nvSpPr>
        <p:spPr>
          <a:xfrm>
            <a:off x="5476381" y="3386021"/>
            <a:ext cx="3530788" cy="176900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18" name="Google Shape;218;p38"/>
          <p:cNvSpPr>
            <a:spLocks noGrp="1"/>
          </p:cNvSpPr>
          <p:nvPr>
            <p:ph type="pic" idx="4"/>
          </p:nvPr>
        </p:nvSpPr>
        <p:spPr>
          <a:xfrm>
            <a:off x="3491431" y="1495130"/>
            <a:ext cx="3681862" cy="364932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19" name="Google Shape;219;p38"/>
          <p:cNvSpPr>
            <a:spLocks noGrp="1"/>
          </p:cNvSpPr>
          <p:nvPr>
            <p:ph type="pic" idx="5"/>
          </p:nvPr>
        </p:nvSpPr>
        <p:spPr>
          <a:xfrm>
            <a:off x="5396868" y="-11318"/>
            <a:ext cx="3681862" cy="326766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Images and Contents Layout">
  <p:cSld name="3_Images and Contents Layout">
    <p:bg>
      <p:bgPr>
        <a:solidFill>
          <a:schemeClr val="accent1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9"/>
          <p:cNvSpPr txBox="1">
            <a:spLocks noGrp="1"/>
          </p:cNvSpPr>
          <p:nvPr>
            <p:ph type="body" idx="1"/>
          </p:nvPr>
        </p:nvSpPr>
        <p:spPr>
          <a:xfrm>
            <a:off x="0" y="123478"/>
            <a:ext cx="9144000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222" name="Google Shape;222;p39"/>
          <p:cNvSpPr txBox="1">
            <a:spLocks noGrp="1"/>
          </p:cNvSpPr>
          <p:nvPr>
            <p:ph type="body" idx="2"/>
          </p:nvPr>
        </p:nvSpPr>
        <p:spPr>
          <a:xfrm>
            <a:off x="0" y="699542"/>
            <a:ext cx="91440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223" name="Google Shape;223;p39"/>
          <p:cNvSpPr>
            <a:spLocks noGrp="1"/>
          </p:cNvSpPr>
          <p:nvPr>
            <p:ph type="pic" idx="3"/>
          </p:nvPr>
        </p:nvSpPr>
        <p:spPr>
          <a:xfrm>
            <a:off x="395536" y="1267206"/>
            <a:ext cx="1440160" cy="172819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24" name="Google Shape;224;p39"/>
          <p:cNvSpPr>
            <a:spLocks noGrp="1"/>
          </p:cNvSpPr>
          <p:nvPr>
            <p:ph type="pic" idx="4"/>
          </p:nvPr>
        </p:nvSpPr>
        <p:spPr>
          <a:xfrm>
            <a:off x="395536" y="3075806"/>
            <a:ext cx="1440160" cy="172819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25" name="Google Shape;225;p39"/>
          <p:cNvSpPr>
            <a:spLocks noGrp="1"/>
          </p:cNvSpPr>
          <p:nvPr>
            <p:ph type="pic" idx="5"/>
          </p:nvPr>
        </p:nvSpPr>
        <p:spPr>
          <a:xfrm>
            <a:off x="1911680" y="1267206"/>
            <a:ext cx="1440160" cy="172819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26" name="Google Shape;226;p39"/>
          <p:cNvSpPr>
            <a:spLocks noGrp="1"/>
          </p:cNvSpPr>
          <p:nvPr>
            <p:ph type="pic" idx="6"/>
          </p:nvPr>
        </p:nvSpPr>
        <p:spPr>
          <a:xfrm>
            <a:off x="1911680" y="3075806"/>
            <a:ext cx="1440160" cy="172819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27" name="Google Shape;227;p39"/>
          <p:cNvSpPr>
            <a:spLocks noGrp="1"/>
          </p:cNvSpPr>
          <p:nvPr>
            <p:ph type="pic" idx="7"/>
          </p:nvPr>
        </p:nvSpPr>
        <p:spPr>
          <a:xfrm>
            <a:off x="5736054" y="1267206"/>
            <a:ext cx="1440160" cy="172819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28" name="Google Shape;228;p39"/>
          <p:cNvSpPr>
            <a:spLocks noGrp="1"/>
          </p:cNvSpPr>
          <p:nvPr>
            <p:ph type="pic" idx="8"/>
          </p:nvPr>
        </p:nvSpPr>
        <p:spPr>
          <a:xfrm>
            <a:off x="5736055" y="3075806"/>
            <a:ext cx="1440160" cy="172819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29" name="Google Shape;229;p39"/>
          <p:cNvSpPr>
            <a:spLocks noGrp="1"/>
          </p:cNvSpPr>
          <p:nvPr>
            <p:ph type="pic" idx="9"/>
          </p:nvPr>
        </p:nvSpPr>
        <p:spPr>
          <a:xfrm>
            <a:off x="7252198" y="1267206"/>
            <a:ext cx="1440160" cy="172819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30" name="Google Shape;230;p39"/>
          <p:cNvSpPr>
            <a:spLocks noGrp="1"/>
          </p:cNvSpPr>
          <p:nvPr>
            <p:ph type="pic" idx="13"/>
          </p:nvPr>
        </p:nvSpPr>
        <p:spPr>
          <a:xfrm>
            <a:off x="7252198" y="3075806"/>
            <a:ext cx="1440160" cy="172819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31" name="Google Shape;231;p39"/>
          <p:cNvSpPr/>
          <p:nvPr/>
        </p:nvSpPr>
        <p:spPr>
          <a:xfrm>
            <a:off x="3427823" y="1275605"/>
            <a:ext cx="2232248" cy="3528392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hapes sets layout">
  <p:cSld name="shapes sets layou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0"/>
          <p:cNvSpPr txBox="1">
            <a:spLocks noGrp="1"/>
          </p:cNvSpPr>
          <p:nvPr>
            <p:ph type="body" idx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810"/>
              </a:spcBef>
              <a:spcAft>
                <a:spcPts val="0"/>
              </a:spcAft>
              <a:buClr>
                <a:srgbClr val="262626"/>
              </a:buClr>
              <a:buSzPts val="4050"/>
              <a:buFont typeface="Arial" panose="020B0604020202020204"/>
              <a:buNone/>
              <a:defRPr sz="4050" b="0" i="0" u="none" strike="noStrike" cap="none">
                <a:solidFill>
                  <a:srgbClr val="262626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con sets layout">
  <p:cSld name="icon sets layou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1"/>
          <p:cNvSpPr txBox="1">
            <a:spLocks noGrp="1"/>
          </p:cNvSpPr>
          <p:nvPr>
            <p:ph type="body" idx="1"/>
          </p:nvPr>
        </p:nvSpPr>
        <p:spPr>
          <a:xfrm>
            <a:off x="0" y="123478"/>
            <a:ext cx="9144000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236" name="Google Shape;236;p41"/>
          <p:cNvSpPr/>
          <p:nvPr/>
        </p:nvSpPr>
        <p:spPr>
          <a:xfrm>
            <a:off x="354008" y="1131589"/>
            <a:ext cx="2849840" cy="3649171"/>
          </a:xfrm>
          <a:prstGeom prst="roundRect">
            <a:avLst>
              <a:gd name="adj" fmla="val 3968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" name="Google Shape;237;p41"/>
          <p:cNvSpPr/>
          <p:nvPr/>
        </p:nvSpPr>
        <p:spPr>
          <a:xfrm>
            <a:off x="531932" y="1347500"/>
            <a:ext cx="108520" cy="3240473"/>
          </a:xfrm>
          <a:prstGeom prst="roundRect">
            <a:avLst>
              <a:gd name="adj" fmla="val 50000"/>
            </a:avLst>
          </a:prstGeom>
          <a:solidFill>
            <a:schemeClr val="lt1">
              <a:alpha val="40784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" name="Google Shape;238;p41"/>
          <p:cNvSpPr/>
          <p:nvPr/>
        </p:nvSpPr>
        <p:spPr>
          <a:xfrm rot="5400000">
            <a:off x="2592642" y="1238201"/>
            <a:ext cx="502331" cy="50233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lt1">
              <a:alpha val="2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Layout">
  <p:cSld name="Basic Layout">
    <p:bg>
      <p:bgPr>
        <a:solidFill>
          <a:schemeClr val="accent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5"/>
          <p:cNvSpPr txBox="1">
            <a:spLocks noGrp="1"/>
          </p:cNvSpPr>
          <p:nvPr>
            <p:ph type="body" idx="1"/>
          </p:nvPr>
        </p:nvSpPr>
        <p:spPr>
          <a:xfrm>
            <a:off x="0" y="123478"/>
            <a:ext cx="9144000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28" name="Google Shape;28;p25"/>
          <p:cNvSpPr txBox="1">
            <a:spLocks noGrp="1"/>
          </p:cNvSpPr>
          <p:nvPr>
            <p:ph type="body" idx="2"/>
          </p:nvPr>
        </p:nvSpPr>
        <p:spPr>
          <a:xfrm>
            <a:off x="0" y="699542"/>
            <a:ext cx="91440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29" name="Google Shape;29;p25"/>
          <p:cNvSpPr/>
          <p:nvPr/>
        </p:nvSpPr>
        <p:spPr>
          <a:xfrm>
            <a:off x="0" y="4948014"/>
            <a:ext cx="9144000" cy="2160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0" name="Google Shape;30;p25"/>
          <p:cNvGrpSpPr/>
          <p:nvPr/>
        </p:nvGrpSpPr>
        <p:grpSpPr>
          <a:xfrm>
            <a:off x="8001641" y="3940074"/>
            <a:ext cx="1142359" cy="1189066"/>
            <a:chOff x="4572000" y="387072"/>
            <a:chExt cx="4569687" cy="4756528"/>
          </a:xfrm>
        </p:grpSpPr>
        <p:sp>
          <p:nvSpPr>
            <p:cNvPr id="31" name="Google Shape;31;p25"/>
            <p:cNvSpPr/>
            <p:nvPr/>
          </p:nvSpPr>
          <p:spPr>
            <a:xfrm>
              <a:off x="4572000" y="1408870"/>
              <a:ext cx="4569687" cy="3734730"/>
            </a:xfrm>
            <a:custGeom>
              <a:avLst/>
              <a:gdLst/>
              <a:ahLst/>
              <a:cxnLst/>
              <a:rect l="l" t="t" r="r" b="b"/>
              <a:pathLst>
                <a:path w="4569687" h="3734730" extrusionOk="0">
                  <a:moveTo>
                    <a:pt x="2611712" y="0"/>
                  </a:moveTo>
                  <a:lnTo>
                    <a:pt x="2927539" y="0"/>
                  </a:lnTo>
                  <a:lnTo>
                    <a:pt x="3010471" y="662843"/>
                  </a:lnTo>
                  <a:lnTo>
                    <a:pt x="3062414" y="672782"/>
                  </a:lnTo>
                  <a:cubicBezTo>
                    <a:pt x="3191764" y="706062"/>
                    <a:pt x="3302353" y="786083"/>
                    <a:pt x="3375104" y="893768"/>
                  </a:cubicBezTo>
                  <a:lnTo>
                    <a:pt x="3401966" y="943258"/>
                  </a:lnTo>
                  <a:lnTo>
                    <a:pt x="3444529" y="938967"/>
                  </a:lnTo>
                  <a:cubicBezTo>
                    <a:pt x="3668109" y="938967"/>
                    <a:pt x="3859940" y="1074903"/>
                    <a:pt x="3941882" y="1268635"/>
                  </a:cubicBezTo>
                  <a:lnTo>
                    <a:pt x="3950232" y="1295533"/>
                  </a:lnTo>
                  <a:lnTo>
                    <a:pt x="3968452" y="1289878"/>
                  </a:lnTo>
                  <a:cubicBezTo>
                    <a:pt x="3992135" y="1285031"/>
                    <a:pt x="4016657" y="1282486"/>
                    <a:pt x="4041773" y="1282486"/>
                  </a:cubicBezTo>
                  <a:cubicBezTo>
                    <a:pt x="4217586" y="1282486"/>
                    <a:pt x="4364272" y="1407196"/>
                    <a:pt x="4398197" y="1572980"/>
                  </a:cubicBezTo>
                  <a:lnTo>
                    <a:pt x="4401113" y="1601912"/>
                  </a:lnTo>
                  <a:lnTo>
                    <a:pt x="4509768" y="1612865"/>
                  </a:lnTo>
                  <a:lnTo>
                    <a:pt x="4569687" y="1630661"/>
                  </a:lnTo>
                  <a:lnTo>
                    <a:pt x="4569687" y="3685776"/>
                  </a:lnTo>
                  <a:lnTo>
                    <a:pt x="4479175" y="3694900"/>
                  </a:lnTo>
                  <a:cubicBezTo>
                    <a:pt x="4332673" y="3694900"/>
                    <a:pt x="4196572" y="3650364"/>
                    <a:pt x="4083674" y="3574092"/>
                  </a:cubicBezTo>
                  <a:lnTo>
                    <a:pt x="4051094" y="3547210"/>
                  </a:lnTo>
                  <a:lnTo>
                    <a:pt x="4009782" y="3581295"/>
                  </a:lnTo>
                  <a:cubicBezTo>
                    <a:pt x="3944790" y="3625203"/>
                    <a:pt x="3866441" y="3650841"/>
                    <a:pt x="3782104" y="3650841"/>
                  </a:cubicBezTo>
                  <a:cubicBezTo>
                    <a:pt x="3669655" y="3650841"/>
                    <a:pt x="3567851" y="3605262"/>
                    <a:pt x="3494159" y="3531570"/>
                  </a:cubicBezTo>
                  <a:lnTo>
                    <a:pt x="3452428" y="3480992"/>
                  </a:lnTo>
                  <a:lnTo>
                    <a:pt x="3441126" y="3501813"/>
                  </a:lnTo>
                  <a:cubicBezTo>
                    <a:pt x="3367946" y="3610134"/>
                    <a:pt x="3244018" y="3681351"/>
                    <a:pt x="3103456" y="3681351"/>
                  </a:cubicBezTo>
                  <a:cubicBezTo>
                    <a:pt x="2991007" y="3681351"/>
                    <a:pt x="2889203" y="3635772"/>
                    <a:pt x="2815511" y="3562080"/>
                  </a:cubicBezTo>
                  <a:lnTo>
                    <a:pt x="2772231" y="3509625"/>
                  </a:lnTo>
                  <a:lnTo>
                    <a:pt x="2697608" y="3571194"/>
                  </a:lnTo>
                  <a:cubicBezTo>
                    <a:pt x="2544873" y="3674380"/>
                    <a:pt x="2382991" y="3737583"/>
                    <a:pt x="2162552" y="3734631"/>
                  </a:cubicBezTo>
                  <a:cubicBezTo>
                    <a:pt x="1740716" y="3728982"/>
                    <a:pt x="1534323" y="3547967"/>
                    <a:pt x="1390478" y="3368488"/>
                  </a:cubicBezTo>
                  <a:cubicBezTo>
                    <a:pt x="1316786" y="3442180"/>
                    <a:pt x="1170122" y="3498625"/>
                    <a:pt x="1046262" y="3459623"/>
                  </a:cubicBezTo>
                  <a:cubicBezTo>
                    <a:pt x="922402" y="3420621"/>
                    <a:pt x="685290" y="3320037"/>
                    <a:pt x="647319" y="3134475"/>
                  </a:cubicBezTo>
                  <a:lnTo>
                    <a:pt x="642925" y="3090891"/>
                  </a:lnTo>
                  <a:lnTo>
                    <a:pt x="634894" y="3098188"/>
                  </a:lnTo>
                  <a:cubicBezTo>
                    <a:pt x="569902" y="3142096"/>
                    <a:pt x="491553" y="3167734"/>
                    <a:pt x="407216" y="3167734"/>
                  </a:cubicBezTo>
                  <a:cubicBezTo>
                    <a:pt x="182317" y="3167734"/>
                    <a:pt x="0" y="2985417"/>
                    <a:pt x="0" y="2760518"/>
                  </a:cubicBezTo>
                  <a:cubicBezTo>
                    <a:pt x="0" y="2535619"/>
                    <a:pt x="182317" y="2353302"/>
                    <a:pt x="407216" y="2353302"/>
                  </a:cubicBezTo>
                  <a:cubicBezTo>
                    <a:pt x="435328" y="2353302"/>
                    <a:pt x="462775" y="2356151"/>
                    <a:pt x="489284" y="2361575"/>
                  </a:cubicBezTo>
                  <a:lnTo>
                    <a:pt x="508084" y="2367411"/>
                  </a:lnTo>
                  <a:lnTo>
                    <a:pt x="503849" y="2325400"/>
                  </a:lnTo>
                  <a:cubicBezTo>
                    <a:pt x="503849" y="1984177"/>
                    <a:pt x="780465" y="1707561"/>
                    <a:pt x="1121688" y="1707561"/>
                  </a:cubicBezTo>
                  <a:cubicBezTo>
                    <a:pt x="1164341" y="1707561"/>
                    <a:pt x="1205984" y="1711883"/>
                    <a:pt x="1246204" y="1720113"/>
                  </a:cubicBezTo>
                  <a:lnTo>
                    <a:pt x="1284356" y="1731957"/>
                  </a:lnTo>
                  <a:lnTo>
                    <a:pt x="1305976" y="1705754"/>
                  </a:lnTo>
                  <a:cubicBezTo>
                    <a:pt x="1417783" y="1593947"/>
                    <a:pt x="1572242" y="1524793"/>
                    <a:pt x="1742854" y="1524793"/>
                  </a:cubicBezTo>
                  <a:lnTo>
                    <a:pt x="1760288" y="1526551"/>
                  </a:lnTo>
                  <a:lnTo>
                    <a:pt x="1748032" y="1487068"/>
                  </a:lnTo>
                  <a:cubicBezTo>
                    <a:pt x="1744637" y="1470476"/>
                    <a:pt x="1742854" y="1453297"/>
                    <a:pt x="1742854" y="1435701"/>
                  </a:cubicBezTo>
                  <a:cubicBezTo>
                    <a:pt x="1742854" y="1312531"/>
                    <a:pt x="1830222" y="1209766"/>
                    <a:pt x="1946367" y="1185999"/>
                  </a:cubicBezTo>
                  <a:lnTo>
                    <a:pt x="1956892" y="1184938"/>
                  </a:lnTo>
                  <a:lnTo>
                    <a:pt x="1963928" y="1115143"/>
                  </a:lnTo>
                  <a:cubicBezTo>
                    <a:pt x="2010227" y="888886"/>
                    <a:pt x="2210419" y="718687"/>
                    <a:pt x="2450363" y="718687"/>
                  </a:cubicBezTo>
                  <a:lnTo>
                    <a:pt x="2520904" y="725798"/>
                  </a:lnTo>
                  <a:lnTo>
                    <a:pt x="26117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2" name="Google Shape;32;p25"/>
            <p:cNvGrpSpPr/>
            <p:nvPr/>
          </p:nvGrpSpPr>
          <p:grpSpPr>
            <a:xfrm>
              <a:off x="6992136" y="387072"/>
              <a:ext cx="704897" cy="1355021"/>
              <a:chOff x="5304862" y="-789923"/>
              <a:chExt cx="645890" cy="1241591"/>
            </a:xfrm>
          </p:grpSpPr>
          <p:grpSp>
            <p:nvGrpSpPr>
              <p:cNvPr id="33" name="Google Shape;33;p25"/>
              <p:cNvGrpSpPr/>
              <p:nvPr/>
            </p:nvGrpSpPr>
            <p:grpSpPr>
              <a:xfrm>
                <a:off x="5377232" y="-789923"/>
                <a:ext cx="495969" cy="1052585"/>
                <a:chOff x="5868144" y="-857099"/>
                <a:chExt cx="495969" cy="1052585"/>
              </a:xfrm>
            </p:grpSpPr>
            <p:sp>
              <p:nvSpPr>
                <p:cNvPr id="34" name="Google Shape;34;p25"/>
                <p:cNvSpPr/>
                <p:nvPr/>
              </p:nvSpPr>
              <p:spPr>
                <a:xfrm>
                  <a:off x="5868144" y="-853769"/>
                  <a:ext cx="495969" cy="1049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969" h="1049255" extrusionOk="0">
                      <a:moveTo>
                        <a:pt x="95257" y="1049255"/>
                      </a:moveTo>
                      <a:cubicBezTo>
                        <a:pt x="6676" y="723357"/>
                        <a:pt x="-121664" y="317947"/>
                        <a:pt x="250929" y="0"/>
                      </a:cubicBezTo>
                      <a:cubicBezTo>
                        <a:pt x="612920" y="328549"/>
                        <a:pt x="489882" y="781667"/>
                        <a:pt x="406601" y="1049255"/>
                      </a:cubicBezTo>
                      <a:lnTo>
                        <a:pt x="95257" y="1049255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5" name="Google Shape;35;p25"/>
                <p:cNvSpPr/>
                <p:nvPr/>
              </p:nvSpPr>
              <p:spPr>
                <a:xfrm>
                  <a:off x="5939427" y="102551"/>
                  <a:ext cx="364003" cy="9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003" h="92935" extrusionOk="0">
                      <a:moveTo>
                        <a:pt x="0" y="0"/>
                      </a:moveTo>
                      <a:lnTo>
                        <a:pt x="364003" y="0"/>
                      </a:lnTo>
                      <a:lnTo>
                        <a:pt x="336518" y="92935"/>
                      </a:lnTo>
                      <a:lnTo>
                        <a:pt x="25174" y="92935"/>
                      </a:lnTo>
                      <a:close/>
                    </a:path>
                  </a:pathLst>
                </a:custGeom>
                <a:solidFill>
                  <a:srgbClr val="A5A5A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" name="Google Shape;36;p25"/>
                <p:cNvSpPr/>
                <p:nvPr/>
              </p:nvSpPr>
              <p:spPr>
                <a:xfrm>
                  <a:off x="5893989" y="-857099"/>
                  <a:ext cx="444279" cy="350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279" h="350537" extrusionOk="0">
                      <a:moveTo>
                        <a:pt x="227272" y="0"/>
                      </a:moveTo>
                      <a:cubicBezTo>
                        <a:pt x="340394" y="102672"/>
                        <a:pt x="406151" y="217508"/>
                        <a:pt x="440556" y="335046"/>
                      </a:cubicBezTo>
                      <a:lnTo>
                        <a:pt x="444279" y="350537"/>
                      </a:lnTo>
                      <a:lnTo>
                        <a:pt x="0" y="350537"/>
                      </a:lnTo>
                      <a:lnTo>
                        <a:pt x="8223" y="318604"/>
                      </a:lnTo>
                      <a:cubicBezTo>
                        <a:pt x="43321" y="207258"/>
                        <a:pt x="110837" y="99358"/>
                        <a:pt x="2272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37" name="Google Shape;37;p25"/>
              <p:cNvSpPr/>
              <p:nvPr/>
            </p:nvSpPr>
            <p:spPr>
              <a:xfrm>
                <a:off x="5535216" y="-351600"/>
                <a:ext cx="180000" cy="180000"/>
              </a:xfrm>
              <a:prstGeom prst="ellipse">
                <a:avLst/>
              </a:prstGeom>
              <a:solidFill>
                <a:schemeClr val="lt1"/>
              </a:solidFill>
              <a:ln w="12700" cap="flat" cmpd="sng">
                <a:solidFill>
                  <a:srgbClr val="BFBFB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38;p25"/>
              <p:cNvSpPr/>
              <p:nvPr/>
            </p:nvSpPr>
            <p:spPr>
              <a:xfrm flipH="1">
                <a:off x="5614416" y="6445"/>
                <a:ext cx="21600" cy="432000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39;p25"/>
              <p:cNvSpPr/>
              <p:nvPr/>
            </p:nvSpPr>
            <p:spPr>
              <a:xfrm>
                <a:off x="5304862" y="-1556"/>
                <a:ext cx="143653" cy="453224"/>
              </a:xfrm>
              <a:custGeom>
                <a:avLst/>
                <a:gdLst/>
                <a:ahLst/>
                <a:cxnLst/>
                <a:rect l="l" t="t" r="r" b="b"/>
                <a:pathLst>
                  <a:path w="143653" h="453224" extrusionOk="0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40;p25"/>
              <p:cNvSpPr/>
              <p:nvPr/>
            </p:nvSpPr>
            <p:spPr>
              <a:xfrm flipH="1">
                <a:off x="5807099" y="-1556"/>
                <a:ext cx="143653" cy="453224"/>
              </a:xfrm>
              <a:custGeom>
                <a:avLst/>
                <a:gdLst/>
                <a:ahLst/>
                <a:cxnLst/>
                <a:rect l="l" t="t" r="r" b="b"/>
                <a:pathLst>
                  <a:path w="143653" h="453224" extrusionOk="0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Layout">
  <p:cSld name="Section Break Layout">
    <p:bg>
      <p:bgPr>
        <a:solidFill>
          <a:schemeClr val="accent1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oogle Shape;241;p43"/>
          <p:cNvGrpSpPr/>
          <p:nvPr/>
        </p:nvGrpSpPr>
        <p:grpSpPr>
          <a:xfrm>
            <a:off x="786525" y="1114965"/>
            <a:ext cx="2320819" cy="2728174"/>
            <a:chOff x="5364088" y="1450891"/>
            <a:chExt cx="2320819" cy="2728174"/>
          </a:xfrm>
        </p:grpSpPr>
        <p:sp>
          <p:nvSpPr>
            <p:cNvPr id="242" name="Google Shape;242;p43"/>
            <p:cNvSpPr/>
            <p:nvPr/>
          </p:nvSpPr>
          <p:spPr>
            <a:xfrm>
              <a:off x="5399290" y="2150906"/>
              <a:ext cx="2261257" cy="2028159"/>
            </a:xfrm>
            <a:custGeom>
              <a:avLst/>
              <a:gdLst/>
              <a:ahLst/>
              <a:cxnLst/>
              <a:rect l="l" t="t" r="r" b="b"/>
              <a:pathLst>
                <a:path w="2261257" h="2028159" extrusionOk="0">
                  <a:moveTo>
                    <a:pt x="1012851" y="0"/>
                  </a:moveTo>
                  <a:lnTo>
                    <a:pt x="1226850" y="0"/>
                  </a:lnTo>
                  <a:lnTo>
                    <a:pt x="1283043" y="449131"/>
                  </a:lnTo>
                  <a:lnTo>
                    <a:pt x="1318239" y="455866"/>
                  </a:lnTo>
                  <a:cubicBezTo>
                    <a:pt x="1405884" y="478416"/>
                    <a:pt x="1480818" y="532637"/>
                    <a:pt x="1530113" y="605602"/>
                  </a:cubicBezTo>
                  <a:lnTo>
                    <a:pt x="1548314" y="639136"/>
                  </a:lnTo>
                  <a:lnTo>
                    <a:pt x="1577154" y="636229"/>
                  </a:lnTo>
                  <a:cubicBezTo>
                    <a:pt x="1728648" y="636229"/>
                    <a:pt x="1858629" y="728337"/>
                    <a:pt x="1914152" y="859606"/>
                  </a:cubicBezTo>
                  <a:lnTo>
                    <a:pt x="1919810" y="877832"/>
                  </a:lnTo>
                  <a:lnTo>
                    <a:pt x="1932155" y="874000"/>
                  </a:lnTo>
                  <a:cubicBezTo>
                    <a:pt x="1948202" y="870716"/>
                    <a:pt x="1964818" y="868991"/>
                    <a:pt x="1981836" y="868991"/>
                  </a:cubicBezTo>
                  <a:cubicBezTo>
                    <a:pt x="2100964" y="868991"/>
                    <a:pt x="2200356" y="953493"/>
                    <a:pt x="2223343" y="1065825"/>
                  </a:cubicBezTo>
                  <a:lnTo>
                    <a:pt x="2225319" y="1085429"/>
                  </a:lnTo>
                  <a:lnTo>
                    <a:pt x="2261257" y="1089052"/>
                  </a:lnTo>
                  <a:lnTo>
                    <a:pt x="2259340" y="1101612"/>
                  </a:lnTo>
                  <a:cubicBezTo>
                    <a:pt x="2151136" y="1630392"/>
                    <a:pt x="1683273" y="2028159"/>
                    <a:pt x="1122505" y="2028159"/>
                  </a:cubicBezTo>
                  <a:cubicBezTo>
                    <a:pt x="601793" y="2028159"/>
                    <a:pt x="161186" y="1685186"/>
                    <a:pt x="14265" y="1212820"/>
                  </a:cubicBezTo>
                  <a:lnTo>
                    <a:pt x="0" y="1157341"/>
                  </a:lnTo>
                  <a:lnTo>
                    <a:pt x="3235" y="1157015"/>
                  </a:lnTo>
                  <a:cubicBezTo>
                    <a:pt x="32136" y="1157015"/>
                    <a:pt x="60353" y="1159944"/>
                    <a:pt x="87605" y="1165520"/>
                  </a:cubicBezTo>
                  <a:lnTo>
                    <a:pt x="113456" y="1173545"/>
                  </a:lnTo>
                  <a:lnTo>
                    <a:pt x="128106" y="1155791"/>
                  </a:lnTo>
                  <a:cubicBezTo>
                    <a:pt x="203864" y="1080032"/>
                    <a:pt x="308523" y="1033175"/>
                    <a:pt x="424127" y="1033175"/>
                  </a:cubicBezTo>
                  <a:lnTo>
                    <a:pt x="435940" y="1034366"/>
                  </a:lnTo>
                  <a:lnTo>
                    <a:pt x="427636" y="1007613"/>
                  </a:lnTo>
                  <a:cubicBezTo>
                    <a:pt x="425335" y="996370"/>
                    <a:pt x="424127" y="984730"/>
                    <a:pt x="424127" y="972807"/>
                  </a:cubicBezTo>
                  <a:cubicBezTo>
                    <a:pt x="424127" y="889349"/>
                    <a:pt x="483326" y="819717"/>
                    <a:pt x="562024" y="803613"/>
                  </a:cubicBezTo>
                  <a:lnTo>
                    <a:pt x="569156" y="802894"/>
                  </a:lnTo>
                  <a:lnTo>
                    <a:pt x="573923" y="755602"/>
                  </a:lnTo>
                  <a:cubicBezTo>
                    <a:pt x="605295" y="602294"/>
                    <a:pt x="740941" y="486970"/>
                    <a:pt x="903523" y="486970"/>
                  </a:cubicBezTo>
                  <a:lnTo>
                    <a:pt x="951321" y="4917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" name="Google Shape;243;p43"/>
            <p:cNvSpPr/>
            <p:nvPr/>
          </p:nvSpPr>
          <p:spPr>
            <a:xfrm>
              <a:off x="5364088" y="1858246"/>
              <a:ext cx="2320819" cy="2320819"/>
            </a:xfrm>
            <a:prstGeom prst="ellipse">
              <a:avLst/>
            </a:prstGeom>
            <a:noFill/>
            <a:ln w="25400" cap="flat" cmpd="sng">
              <a:solidFill>
                <a:srgbClr val="3F3F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4" name="Google Shape;244;p43"/>
            <p:cNvGrpSpPr/>
            <p:nvPr/>
          </p:nvGrpSpPr>
          <p:grpSpPr>
            <a:xfrm>
              <a:off x="6280305" y="1450891"/>
              <a:ext cx="477626" cy="918140"/>
              <a:chOff x="5304862" y="-789923"/>
              <a:chExt cx="645890" cy="1241591"/>
            </a:xfrm>
          </p:grpSpPr>
          <p:grpSp>
            <p:nvGrpSpPr>
              <p:cNvPr id="245" name="Google Shape;245;p43"/>
              <p:cNvGrpSpPr/>
              <p:nvPr/>
            </p:nvGrpSpPr>
            <p:grpSpPr>
              <a:xfrm>
                <a:off x="5377232" y="-789923"/>
                <a:ext cx="495969" cy="1052585"/>
                <a:chOff x="5868144" y="-857099"/>
                <a:chExt cx="495969" cy="1052585"/>
              </a:xfrm>
            </p:grpSpPr>
            <p:sp>
              <p:nvSpPr>
                <p:cNvPr id="246" name="Google Shape;246;p43"/>
                <p:cNvSpPr/>
                <p:nvPr/>
              </p:nvSpPr>
              <p:spPr>
                <a:xfrm>
                  <a:off x="5868144" y="-853769"/>
                  <a:ext cx="495969" cy="1049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969" h="1049255" extrusionOk="0">
                      <a:moveTo>
                        <a:pt x="95257" y="1049255"/>
                      </a:moveTo>
                      <a:cubicBezTo>
                        <a:pt x="6676" y="723357"/>
                        <a:pt x="-121664" y="317947"/>
                        <a:pt x="250929" y="0"/>
                      </a:cubicBezTo>
                      <a:cubicBezTo>
                        <a:pt x="612920" y="328549"/>
                        <a:pt x="489882" y="781667"/>
                        <a:pt x="406601" y="1049255"/>
                      </a:cubicBezTo>
                      <a:lnTo>
                        <a:pt x="95257" y="1049255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7" name="Google Shape;247;p43"/>
                <p:cNvSpPr/>
                <p:nvPr/>
              </p:nvSpPr>
              <p:spPr>
                <a:xfrm>
                  <a:off x="5939427" y="102551"/>
                  <a:ext cx="364003" cy="9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003" h="92935" extrusionOk="0">
                      <a:moveTo>
                        <a:pt x="0" y="0"/>
                      </a:moveTo>
                      <a:lnTo>
                        <a:pt x="364003" y="0"/>
                      </a:lnTo>
                      <a:lnTo>
                        <a:pt x="336518" y="92935"/>
                      </a:lnTo>
                      <a:lnTo>
                        <a:pt x="25174" y="92935"/>
                      </a:lnTo>
                      <a:close/>
                    </a:path>
                  </a:pathLst>
                </a:custGeom>
                <a:solidFill>
                  <a:srgbClr val="A5A5A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48" name="Google Shape;248;p43"/>
                <p:cNvSpPr/>
                <p:nvPr/>
              </p:nvSpPr>
              <p:spPr>
                <a:xfrm>
                  <a:off x="5893989" y="-857099"/>
                  <a:ext cx="444279" cy="350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279" h="350537" extrusionOk="0">
                      <a:moveTo>
                        <a:pt x="227272" y="0"/>
                      </a:moveTo>
                      <a:cubicBezTo>
                        <a:pt x="340394" y="102672"/>
                        <a:pt x="406151" y="217508"/>
                        <a:pt x="440556" y="335046"/>
                      </a:cubicBezTo>
                      <a:lnTo>
                        <a:pt x="444279" y="350537"/>
                      </a:lnTo>
                      <a:lnTo>
                        <a:pt x="0" y="350537"/>
                      </a:lnTo>
                      <a:lnTo>
                        <a:pt x="8223" y="318604"/>
                      </a:lnTo>
                      <a:cubicBezTo>
                        <a:pt x="43321" y="207258"/>
                        <a:pt x="110837" y="99358"/>
                        <a:pt x="2272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249" name="Google Shape;249;p43"/>
              <p:cNvSpPr/>
              <p:nvPr/>
            </p:nvSpPr>
            <p:spPr>
              <a:xfrm>
                <a:off x="5535216" y="-351600"/>
                <a:ext cx="180000" cy="180000"/>
              </a:xfrm>
              <a:prstGeom prst="ellipse">
                <a:avLst/>
              </a:prstGeom>
              <a:solidFill>
                <a:schemeClr val="lt1"/>
              </a:solidFill>
              <a:ln w="12700" cap="flat" cmpd="sng">
                <a:solidFill>
                  <a:srgbClr val="BFBFB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" name="Google Shape;250;p43"/>
              <p:cNvSpPr/>
              <p:nvPr/>
            </p:nvSpPr>
            <p:spPr>
              <a:xfrm flipH="1">
                <a:off x="5614416" y="6445"/>
                <a:ext cx="21600" cy="432000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1" name="Google Shape;251;p43"/>
              <p:cNvSpPr/>
              <p:nvPr/>
            </p:nvSpPr>
            <p:spPr>
              <a:xfrm>
                <a:off x="5304862" y="-1556"/>
                <a:ext cx="143653" cy="453224"/>
              </a:xfrm>
              <a:custGeom>
                <a:avLst/>
                <a:gdLst/>
                <a:ahLst/>
                <a:cxnLst/>
                <a:rect l="l" t="t" r="r" b="b"/>
                <a:pathLst>
                  <a:path w="143653" h="453224" extrusionOk="0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2" name="Google Shape;252;p43"/>
              <p:cNvSpPr/>
              <p:nvPr/>
            </p:nvSpPr>
            <p:spPr>
              <a:xfrm flipH="1">
                <a:off x="5807099" y="-1556"/>
                <a:ext cx="143653" cy="453224"/>
              </a:xfrm>
              <a:custGeom>
                <a:avLst/>
                <a:gdLst/>
                <a:ahLst/>
                <a:cxnLst/>
                <a:rect l="l" t="t" r="r" b="b"/>
                <a:pathLst>
                  <a:path w="143653" h="453224" extrusionOk="0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53" name="Google Shape;253;p43"/>
          <p:cNvSpPr/>
          <p:nvPr/>
        </p:nvSpPr>
        <p:spPr>
          <a:xfrm>
            <a:off x="3851920" y="1895103"/>
            <a:ext cx="5292080" cy="13681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" name="Google Shape;254;p43"/>
          <p:cNvSpPr txBox="1">
            <a:spLocks noGrp="1"/>
          </p:cNvSpPr>
          <p:nvPr>
            <p:ph type="body" idx="1"/>
          </p:nvPr>
        </p:nvSpPr>
        <p:spPr>
          <a:xfrm>
            <a:off x="4125084" y="2154560"/>
            <a:ext cx="5018916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255" name="Google Shape;255;p43"/>
          <p:cNvSpPr txBox="1">
            <a:spLocks noGrp="1"/>
          </p:cNvSpPr>
          <p:nvPr>
            <p:ph type="body" idx="2"/>
          </p:nvPr>
        </p:nvSpPr>
        <p:spPr>
          <a:xfrm>
            <a:off x="4125084" y="2730624"/>
            <a:ext cx="5018916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Layout">
  <p:cSld name="End Slide Layout">
    <p:bg>
      <p:bgPr>
        <a:solidFill>
          <a:schemeClr val="accen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26"/>
          <p:cNvGrpSpPr/>
          <p:nvPr/>
        </p:nvGrpSpPr>
        <p:grpSpPr>
          <a:xfrm>
            <a:off x="1902711" y="1537517"/>
            <a:ext cx="5620059" cy="3598510"/>
            <a:chOff x="2401342" y="248706"/>
            <a:chExt cx="5620059" cy="3598510"/>
          </a:xfrm>
        </p:grpSpPr>
        <p:sp>
          <p:nvSpPr>
            <p:cNvPr id="43" name="Google Shape;43;p26"/>
            <p:cNvSpPr/>
            <p:nvPr/>
          </p:nvSpPr>
          <p:spPr>
            <a:xfrm>
              <a:off x="4283968" y="941198"/>
              <a:ext cx="956850" cy="95685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44;p26"/>
            <p:cNvSpPr/>
            <p:nvPr/>
          </p:nvSpPr>
          <p:spPr>
            <a:xfrm>
              <a:off x="4080672" y="1386488"/>
              <a:ext cx="491180" cy="49118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45;p26"/>
            <p:cNvSpPr/>
            <p:nvPr/>
          </p:nvSpPr>
          <p:spPr>
            <a:xfrm>
              <a:off x="3485352" y="1717923"/>
              <a:ext cx="1190640" cy="119064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46;p26"/>
            <p:cNvSpPr/>
            <p:nvPr/>
          </p:nvSpPr>
          <p:spPr>
            <a:xfrm>
              <a:off x="2886827" y="1894030"/>
              <a:ext cx="1190640" cy="119064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47;p26"/>
            <p:cNvSpPr/>
            <p:nvPr/>
          </p:nvSpPr>
          <p:spPr>
            <a:xfrm>
              <a:off x="2401342" y="2516235"/>
              <a:ext cx="784747" cy="78474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6"/>
            <p:cNvSpPr/>
            <p:nvPr/>
          </p:nvSpPr>
          <p:spPr>
            <a:xfrm>
              <a:off x="3017096" y="2797485"/>
              <a:ext cx="784747" cy="78474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9;p26"/>
            <p:cNvSpPr/>
            <p:nvPr/>
          </p:nvSpPr>
          <p:spPr>
            <a:xfrm>
              <a:off x="3562974" y="2003019"/>
              <a:ext cx="1844197" cy="184419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50;p26"/>
            <p:cNvSpPr/>
            <p:nvPr/>
          </p:nvSpPr>
          <p:spPr>
            <a:xfrm>
              <a:off x="4999309" y="3011131"/>
              <a:ext cx="784747" cy="78474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51;p26"/>
            <p:cNvSpPr/>
            <p:nvPr/>
          </p:nvSpPr>
          <p:spPr>
            <a:xfrm>
              <a:off x="5653222" y="2981733"/>
              <a:ext cx="784747" cy="78474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52;p26"/>
            <p:cNvSpPr/>
            <p:nvPr/>
          </p:nvSpPr>
          <p:spPr>
            <a:xfrm>
              <a:off x="6035666" y="2445747"/>
              <a:ext cx="1363186" cy="136318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3;p26"/>
            <p:cNvSpPr/>
            <p:nvPr/>
          </p:nvSpPr>
          <p:spPr>
            <a:xfrm>
              <a:off x="7037784" y="2729409"/>
              <a:ext cx="784747" cy="78474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54;p26"/>
            <p:cNvSpPr/>
            <p:nvPr/>
          </p:nvSpPr>
          <p:spPr>
            <a:xfrm>
              <a:off x="6658215" y="1725625"/>
              <a:ext cx="1363186" cy="136318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55;p26"/>
            <p:cNvSpPr/>
            <p:nvPr/>
          </p:nvSpPr>
          <p:spPr>
            <a:xfrm>
              <a:off x="4702059" y="880592"/>
              <a:ext cx="1040194" cy="104019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" name="Google Shape;56;p26"/>
            <p:cNvSpPr/>
            <p:nvPr/>
          </p:nvSpPr>
          <p:spPr>
            <a:xfrm>
              <a:off x="5200227" y="1153449"/>
              <a:ext cx="1040194" cy="104019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" name="Google Shape;57;p26"/>
            <p:cNvSpPr/>
            <p:nvPr/>
          </p:nvSpPr>
          <p:spPr>
            <a:xfrm>
              <a:off x="5945245" y="1484448"/>
              <a:ext cx="701108" cy="70110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6"/>
            <p:cNvSpPr/>
            <p:nvPr/>
          </p:nvSpPr>
          <p:spPr>
            <a:xfrm>
              <a:off x="6121822" y="1792219"/>
              <a:ext cx="1040194" cy="104019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59;p26"/>
            <p:cNvSpPr/>
            <p:nvPr/>
          </p:nvSpPr>
          <p:spPr>
            <a:xfrm>
              <a:off x="4251327" y="1369850"/>
              <a:ext cx="2136016" cy="213601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" name="Google Shape;60;p26"/>
            <p:cNvSpPr/>
            <p:nvPr/>
          </p:nvSpPr>
          <p:spPr>
            <a:xfrm>
              <a:off x="4765704" y="248706"/>
              <a:ext cx="608632" cy="1216152"/>
            </a:xfrm>
            <a:prstGeom prst="trapezoid">
              <a:avLst>
                <a:gd name="adj" fmla="val 25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" name="Google Shape;61;p26"/>
          <p:cNvSpPr/>
          <p:nvPr/>
        </p:nvSpPr>
        <p:spPr>
          <a:xfrm>
            <a:off x="0" y="0"/>
            <a:ext cx="9144000" cy="13476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2" name="Google Shape;62;p26"/>
          <p:cNvGrpSpPr/>
          <p:nvPr/>
        </p:nvGrpSpPr>
        <p:grpSpPr>
          <a:xfrm>
            <a:off x="0" y="3798740"/>
            <a:ext cx="9144000" cy="1344760"/>
            <a:chOff x="0" y="3798740"/>
            <a:chExt cx="9144000" cy="1344760"/>
          </a:xfrm>
        </p:grpSpPr>
        <p:sp>
          <p:nvSpPr>
            <p:cNvPr id="63" name="Google Shape;63;p26"/>
            <p:cNvSpPr/>
            <p:nvPr/>
          </p:nvSpPr>
          <p:spPr>
            <a:xfrm>
              <a:off x="0" y="4731990"/>
              <a:ext cx="9144000" cy="41151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64;p26"/>
            <p:cNvSpPr/>
            <p:nvPr/>
          </p:nvSpPr>
          <p:spPr>
            <a:xfrm>
              <a:off x="2195736" y="4299942"/>
              <a:ext cx="576064" cy="57606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65;p26"/>
            <p:cNvSpPr/>
            <p:nvPr/>
          </p:nvSpPr>
          <p:spPr>
            <a:xfrm>
              <a:off x="1772072" y="4361681"/>
              <a:ext cx="576064" cy="57606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" name="Google Shape;66;p26"/>
            <p:cNvSpPr/>
            <p:nvPr/>
          </p:nvSpPr>
          <p:spPr>
            <a:xfrm>
              <a:off x="1330152" y="4539308"/>
              <a:ext cx="596602" cy="59660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" name="Google Shape;67;p26"/>
            <p:cNvSpPr/>
            <p:nvPr/>
          </p:nvSpPr>
          <p:spPr>
            <a:xfrm>
              <a:off x="7092280" y="3798740"/>
              <a:ext cx="596602" cy="59660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" name="Google Shape;68;p26"/>
            <p:cNvSpPr/>
            <p:nvPr/>
          </p:nvSpPr>
          <p:spPr>
            <a:xfrm>
              <a:off x="6495678" y="4341143"/>
              <a:ext cx="596602" cy="59660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" name="Google Shape;69;p26"/>
            <p:cNvSpPr/>
            <p:nvPr/>
          </p:nvSpPr>
          <p:spPr>
            <a:xfrm>
              <a:off x="6991200" y="4240063"/>
              <a:ext cx="697682" cy="69768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Google Shape;70;p26"/>
            <p:cNvSpPr/>
            <p:nvPr/>
          </p:nvSpPr>
          <p:spPr>
            <a:xfrm>
              <a:off x="7392378" y="4244602"/>
              <a:ext cx="593007" cy="59300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71;p26"/>
            <p:cNvSpPr/>
            <p:nvPr/>
          </p:nvSpPr>
          <p:spPr>
            <a:xfrm>
              <a:off x="7812360" y="4435486"/>
              <a:ext cx="593007" cy="59300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2" name="Google Shape;72;p26"/>
          <p:cNvSpPr txBox="1">
            <a:spLocks noGrp="1"/>
          </p:cNvSpPr>
          <p:nvPr>
            <p:ph type="body" idx="1"/>
          </p:nvPr>
        </p:nvSpPr>
        <p:spPr>
          <a:xfrm>
            <a:off x="0" y="3075806"/>
            <a:ext cx="9144000" cy="576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73" name="Google Shape;73;p26"/>
          <p:cNvSpPr txBox="1">
            <a:spLocks noGrp="1"/>
          </p:cNvSpPr>
          <p:nvPr>
            <p:ph type="body" idx="2"/>
          </p:nvPr>
        </p:nvSpPr>
        <p:spPr>
          <a:xfrm>
            <a:off x="-148" y="3723878"/>
            <a:ext cx="91440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grpSp>
        <p:nvGrpSpPr>
          <p:cNvPr id="74" name="Google Shape;74;p26"/>
          <p:cNvGrpSpPr/>
          <p:nvPr/>
        </p:nvGrpSpPr>
        <p:grpSpPr>
          <a:xfrm>
            <a:off x="6535596" y="1104508"/>
            <a:ext cx="672848" cy="486211"/>
            <a:chOff x="6495678" y="1779663"/>
            <a:chExt cx="672848" cy="486211"/>
          </a:xfrm>
        </p:grpSpPr>
        <p:sp>
          <p:nvSpPr>
            <p:cNvPr id="75" name="Google Shape;75;p26"/>
            <p:cNvSpPr/>
            <p:nvPr/>
          </p:nvSpPr>
          <p:spPr>
            <a:xfrm>
              <a:off x="6588225" y="1779663"/>
              <a:ext cx="432048" cy="43204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" name="Google Shape;76;p26"/>
            <p:cNvSpPr/>
            <p:nvPr/>
          </p:nvSpPr>
          <p:spPr>
            <a:xfrm>
              <a:off x="6872020" y="1913390"/>
              <a:ext cx="296506" cy="29650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" name="Google Shape;77;p26"/>
            <p:cNvSpPr/>
            <p:nvPr/>
          </p:nvSpPr>
          <p:spPr>
            <a:xfrm>
              <a:off x="6495678" y="1995687"/>
              <a:ext cx="270187" cy="27018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" name="Google Shape;78;p26"/>
            <p:cNvSpPr/>
            <p:nvPr/>
          </p:nvSpPr>
          <p:spPr>
            <a:xfrm>
              <a:off x="6698826" y="1995687"/>
              <a:ext cx="270187" cy="27018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" name="Google Shape;79;p26"/>
          <p:cNvGrpSpPr/>
          <p:nvPr/>
        </p:nvGrpSpPr>
        <p:grpSpPr>
          <a:xfrm>
            <a:off x="2098952" y="2183144"/>
            <a:ext cx="524595" cy="379081"/>
            <a:chOff x="6495678" y="1779663"/>
            <a:chExt cx="672848" cy="486211"/>
          </a:xfrm>
        </p:grpSpPr>
        <p:sp>
          <p:nvSpPr>
            <p:cNvPr id="80" name="Google Shape;80;p26"/>
            <p:cNvSpPr/>
            <p:nvPr/>
          </p:nvSpPr>
          <p:spPr>
            <a:xfrm>
              <a:off x="6588225" y="1779663"/>
              <a:ext cx="432048" cy="43204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" name="Google Shape;81;p26"/>
            <p:cNvSpPr/>
            <p:nvPr/>
          </p:nvSpPr>
          <p:spPr>
            <a:xfrm>
              <a:off x="6872020" y="1913390"/>
              <a:ext cx="296506" cy="29650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" name="Google Shape;82;p26"/>
            <p:cNvSpPr/>
            <p:nvPr/>
          </p:nvSpPr>
          <p:spPr>
            <a:xfrm>
              <a:off x="6495678" y="1995687"/>
              <a:ext cx="270187" cy="27018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" name="Google Shape;83;p26"/>
            <p:cNvSpPr/>
            <p:nvPr/>
          </p:nvSpPr>
          <p:spPr>
            <a:xfrm>
              <a:off x="6698826" y="1995687"/>
              <a:ext cx="270187" cy="27018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4" name="Google Shape;84;p26"/>
          <p:cNvGrpSpPr/>
          <p:nvPr/>
        </p:nvGrpSpPr>
        <p:grpSpPr>
          <a:xfrm>
            <a:off x="4249055" y="497586"/>
            <a:ext cx="645890" cy="1241591"/>
            <a:chOff x="5304862" y="-789923"/>
            <a:chExt cx="645890" cy="1241591"/>
          </a:xfrm>
        </p:grpSpPr>
        <p:grpSp>
          <p:nvGrpSpPr>
            <p:cNvPr id="85" name="Google Shape;85;p26"/>
            <p:cNvGrpSpPr/>
            <p:nvPr/>
          </p:nvGrpSpPr>
          <p:grpSpPr>
            <a:xfrm>
              <a:off x="5377232" y="-789923"/>
              <a:ext cx="495969" cy="1052585"/>
              <a:chOff x="5868144" y="-857099"/>
              <a:chExt cx="495969" cy="1052585"/>
            </a:xfrm>
          </p:grpSpPr>
          <p:sp>
            <p:nvSpPr>
              <p:cNvPr id="86" name="Google Shape;86;p26"/>
              <p:cNvSpPr/>
              <p:nvPr/>
            </p:nvSpPr>
            <p:spPr>
              <a:xfrm>
                <a:off x="5868144" y="-853769"/>
                <a:ext cx="495969" cy="1049255"/>
              </a:xfrm>
              <a:custGeom>
                <a:avLst/>
                <a:gdLst/>
                <a:ahLst/>
                <a:cxnLst/>
                <a:rect l="l" t="t" r="r" b="b"/>
                <a:pathLst>
                  <a:path w="495969" h="1049255" extrusionOk="0">
                    <a:moveTo>
                      <a:pt x="95257" y="1049255"/>
                    </a:moveTo>
                    <a:cubicBezTo>
                      <a:pt x="6676" y="723357"/>
                      <a:pt x="-121664" y="317947"/>
                      <a:pt x="250929" y="0"/>
                    </a:cubicBezTo>
                    <a:cubicBezTo>
                      <a:pt x="612920" y="328549"/>
                      <a:pt x="489882" y="781667"/>
                      <a:pt x="406601" y="1049255"/>
                    </a:cubicBezTo>
                    <a:lnTo>
                      <a:pt x="95257" y="1049255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87;p26"/>
              <p:cNvSpPr/>
              <p:nvPr/>
            </p:nvSpPr>
            <p:spPr>
              <a:xfrm>
                <a:off x="5939427" y="102551"/>
                <a:ext cx="364003" cy="92935"/>
              </a:xfrm>
              <a:custGeom>
                <a:avLst/>
                <a:gdLst/>
                <a:ahLst/>
                <a:cxnLst/>
                <a:rect l="l" t="t" r="r" b="b"/>
                <a:pathLst>
                  <a:path w="364003" h="92935" extrusionOk="0">
                    <a:moveTo>
                      <a:pt x="0" y="0"/>
                    </a:moveTo>
                    <a:lnTo>
                      <a:pt x="364003" y="0"/>
                    </a:lnTo>
                    <a:lnTo>
                      <a:pt x="336518" y="92935"/>
                    </a:lnTo>
                    <a:lnTo>
                      <a:pt x="25174" y="92935"/>
                    </a:ln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88;p26"/>
              <p:cNvSpPr/>
              <p:nvPr/>
            </p:nvSpPr>
            <p:spPr>
              <a:xfrm>
                <a:off x="5893989" y="-857099"/>
                <a:ext cx="444279" cy="350537"/>
              </a:xfrm>
              <a:custGeom>
                <a:avLst/>
                <a:gdLst/>
                <a:ahLst/>
                <a:cxnLst/>
                <a:rect l="l" t="t" r="r" b="b"/>
                <a:pathLst>
                  <a:path w="444279" h="350537" extrusionOk="0">
                    <a:moveTo>
                      <a:pt x="227272" y="0"/>
                    </a:moveTo>
                    <a:cubicBezTo>
                      <a:pt x="340394" y="102672"/>
                      <a:pt x="406151" y="217508"/>
                      <a:pt x="440556" y="335046"/>
                    </a:cubicBezTo>
                    <a:lnTo>
                      <a:pt x="444279" y="350537"/>
                    </a:lnTo>
                    <a:lnTo>
                      <a:pt x="0" y="350537"/>
                    </a:lnTo>
                    <a:lnTo>
                      <a:pt x="8223" y="318604"/>
                    </a:lnTo>
                    <a:cubicBezTo>
                      <a:pt x="43321" y="207258"/>
                      <a:pt x="110837" y="99358"/>
                      <a:pt x="2272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89" name="Google Shape;89;p26"/>
            <p:cNvSpPr/>
            <p:nvPr/>
          </p:nvSpPr>
          <p:spPr>
            <a:xfrm>
              <a:off x="5535216" y="-351600"/>
              <a:ext cx="180000" cy="180000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90;p26"/>
            <p:cNvSpPr/>
            <p:nvPr/>
          </p:nvSpPr>
          <p:spPr>
            <a:xfrm flipH="1">
              <a:off x="5614416" y="6445"/>
              <a:ext cx="21600" cy="432000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91;p26"/>
            <p:cNvSpPr/>
            <p:nvPr/>
          </p:nvSpPr>
          <p:spPr>
            <a:xfrm>
              <a:off x="5304862" y="-1556"/>
              <a:ext cx="143653" cy="453224"/>
            </a:xfrm>
            <a:custGeom>
              <a:avLst/>
              <a:gdLst/>
              <a:ahLst/>
              <a:cxnLst/>
              <a:rect l="l" t="t" r="r" b="b"/>
              <a:pathLst>
                <a:path w="143653" h="453224" extrusionOk="0">
                  <a:moveTo>
                    <a:pt x="98595" y="0"/>
                  </a:moveTo>
                  <a:lnTo>
                    <a:pt x="143653" y="145774"/>
                  </a:lnTo>
                  <a:cubicBezTo>
                    <a:pt x="38518" y="232356"/>
                    <a:pt x="50005" y="387847"/>
                    <a:pt x="27034" y="453224"/>
                  </a:cubicBezTo>
                  <a:cubicBezTo>
                    <a:pt x="5831" y="365759"/>
                    <a:pt x="-47179" y="100716"/>
                    <a:pt x="98595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26"/>
            <p:cNvSpPr/>
            <p:nvPr/>
          </p:nvSpPr>
          <p:spPr>
            <a:xfrm flipH="1">
              <a:off x="5807099" y="-1556"/>
              <a:ext cx="143653" cy="453224"/>
            </a:xfrm>
            <a:custGeom>
              <a:avLst/>
              <a:gdLst/>
              <a:ahLst/>
              <a:cxnLst/>
              <a:rect l="l" t="t" r="r" b="b"/>
              <a:pathLst>
                <a:path w="143653" h="453224" extrusionOk="0">
                  <a:moveTo>
                    <a:pt x="98595" y="0"/>
                  </a:moveTo>
                  <a:lnTo>
                    <a:pt x="143653" y="145774"/>
                  </a:lnTo>
                  <a:cubicBezTo>
                    <a:pt x="38518" y="232356"/>
                    <a:pt x="50005" y="387847"/>
                    <a:pt x="27034" y="453224"/>
                  </a:cubicBezTo>
                  <a:cubicBezTo>
                    <a:pt x="5831" y="365759"/>
                    <a:pt x="-47179" y="100716"/>
                    <a:pt x="98595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Layout">
  <p:cSld name="Basic Layout">
    <p:bg>
      <p:bgPr>
        <a:solidFill>
          <a:schemeClr val="accen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4"/>
          <p:cNvSpPr txBox="1">
            <a:spLocks noGrp="1"/>
          </p:cNvSpPr>
          <p:nvPr>
            <p:ph type="body" idx="1"/>
          </p:nvPr>
        </p:nvSpPr>
        <p:spPr>
          <a:xfrm>
            <a:off x="0" y="123478"/>
            <a:ext cx="9144000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96" name="Google Shape;96;p24"/>
          <p:cNvSpPr txBox="1">
            <a:spLocks noGrp="1"/>
          </p:cNvSpPr>
          <p:nvPr>
            <p:ph type="body" idx="2"/>
          </p:nvPr>
        </p:nvSpPr>
        <p:spPr>
          <a:xfrm>
            <a:off x="0" y="699542"/>
            <a:ext cx="91440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97" name="Google Shape;97;p24"/>
          <p:cNvSpPr/>
          <p:nvPr/>
        </p:nvSpPr>
        <p:spPr>
          <a:xfrm>
            <a:off x="0" y="4948014"/>
            <a:ext cx="9144000" cy="2160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" name="Google Shape;98;p24"/>
          <p:cNvGrpSpPr/>
          <p:nvPr/>
        </p:nvGrpSpPr>
        <p:grpSpPr>
          <a:xfrm>
            <a:off x="8001641" y="3940074"/>
            <a:ext cx="1142359" cy="1189066"/>
            <a:chOff x="4572000" y="387072"/>
            <a:chExt cx="4569687" cy="4756528"/>
          </a:xfrm>
        </p:grpSpPr>
        <p:sp>
          <p:nvSpPr>
            <p:cNvPr id="99" name="Google Shape;99;p24"/>
            <p:cNvSpPr/>
            <p:nvPr/>
          </p:nvSpPr>
          <p:spPr>
            <a:xfrm>
              <a:off x="4572000" y="1408870"/>
              <a:ext cx="4569687" cy="3734730"/>
            </a:xfrm>
            <a:custGeom>
              <a:avLst/>
              <a:gdLst/>
              <a:ahLst/>
              <a:cxnLst/>
              <a:rect l="l" t="t" r="r" b="b"/>
              <a:pathLst>
                <a:path w="4569687" h="3734730" extrusionOk="0">
                  <a:moveTo>
                    <a:pt x="2611712" y="0"/>
                  </a:moveTo>
                  <a:lnTo>
                    <a:pt x="2927539" y="0"/>
                  </a:lnTo>
                  <a:lnTo>
                    <a:pt x="3010471" y="662843"/>
                  </a:lnTo>
                  <a:lnTo>
                    <a:pt x="3062414" y="672782"/>
                  </a:lnTo>
                  <a:cubicBezTo>
                    <a:pt x="3191764" y="706062"/>
                    <a:pt x="3302353" y="786083"/>
                    <a:pt x="3375104" y="893768"/>
                  </a:cubicBezTo>
                  <a:lnTo>
                    <a:pt x="3401966" y="943258"/>
                  </a:lnTo>
                  <a:lnTo>
                    <a:pt x="3444529" y="938967"/>
                  </a:lnTo>
                  <a:cubicBezTo>
                    <a:pt x="3668109" y="938967"/>
                    <a:pt x="3859940" y="1074903"/>
                    <a:pt x="3941882" y="1268635"/>
                  </a:cubicBezTo>
                  <a:lnTo>
                    <a:pt x="3950232" y="1295533"/>
                  </a:lnTo>
                  <a:lnTo>
                    <a:pt x="3968452" y="1289878"/>
                  </a:lnTo>
                  <a:cubicBezTo>
                    <a:pt x="3992135" y="1285031"/>
                    <a:pt x="4016657" y="1282486"/>
                    <a:pt x="4041773" y="1282486"/>
                  </a:cubicBezTo>
                  <a:cubicBezTo>
                    <a:pt x="4217586" y="1282486"/>
                    <a:pt x="4364272" y="1407196"/>
                    <a:pt x="4398197" y="1572980"/>
                  </a:cubicBezTo>
                  <a:lnTo>
                    <a:pt x="4401113" y="1601912"/>
                  </a:lnTo>
                  <a:lnTo>
                    <a:pt x="4509768" y="1612865"/>
                  </a:lnTo>
                  <a:lnTo>
                    <a:pt x="4569687" y="1630661"/>
                  </a:lnTo>
                  <a:lnTo>
                    <a:pt x="4569687" y="3685776"/>
                  </a:lnTo>
                  <a:lnTo>
                    <a:pt x="4479175" y="3694900"/>
                  </a:lnTo>
                  <a:cubicBezTo>
                    <a:pt x="4332673" y="3694900"/>
                    <a:pt x="4196572" y="3650364"/>
                    <a:pt x="4083674" y="3574092"/>
                  </a:cubicBezTo>
                  <a:lnTo>
                    <a:pt x="4051094" y="3547210"/>
                  </a:lnTo>
                  <a:lnTo>
                    <a:pt x="4009782" y="3581295"/>
                  </a:lnTo>
                  <a:cubicBezTo>
                    <a:pt x="3944790" y="3625203"/>
                    <a:pt x="3866441" y="3650841"/>
                    <a:pt x="3782104" y="3650841"/>
                  </a:cubicBezTo>
                  <a:cubicBezTo>
                    <a:pt x="3669655" y="3650841"/>
                    <a:pt x="3567851" y="3605262"/>
                    <a:pt x="3494159" y="3531570"/>
                  </a:cubicBezTo>
                  <a:lnTo>
                    <a:pt x="3452428" y="3480992"/>
                  </a:lnTo>
                  <a:lnTo>
                    <a:pt x="3441126" y="3501813"/>
                  </a:lnTo>
                  <a:cubicBezTo>
                    <a:pt x="3367946" y="3610134"/>
                    <a:pt x="3244018" y="3681351"/>
                    <a:pt x="3103456" y="3681351"/>
                  </a:cubicBezTo>
                  <a:cubicBezTo>
                    <a:pt x="2991007" y="3681351"/>
                    <a:pt x="2889203" y="3635772"/>
                    <a:pt x="2815511" y="3562080"/>
                  </a:cubicBezTo>
                  <a:lnTo>
                    <a:pt x="2772231" y="3509625"/>
                  </a:lnTo>
                  <a:lnTo>
                    <a:pt x="2697608" y="3571194"/>
                  </a:lnTo>
                  <a:cubicBezTo>
                    <a:pt x="2544873" y="3674380"/>
                    <a:pt x="2382991" y="3737583"/>
                    <a:pt x="2162552" y="3734631"/>
                  </a:cubicBezTo>
                  <a:cubicBezTo>
                    <a:pt x="1740716" y="3728982"/>
                    <a:pt x="1534323" y="3547967"/>
                    <a:pt x="1390478" y="3368488"/>
                  </a:cubicBezTo>
                  <a:cubicBezTo>
                    <a:pt x="1316786" y="3442180"/>
                    <a:pt x="1170122" y="3498625"/>
                    <a:pt x="1046262" y="3459623"/>
                  </a:cubicBezTo>
                  <a:cubicBezTo>
                    <a:pt x="922402" y="3420621"/>
                    <a:pt x="685290" y="3320037"/>
                    <a:pt x="647319" y="3134475"/>
                  </a:cubicBezTo>
                  <a:lnTo>
                    <a:pt x="642925" y="3090891"/>
                  </a:lnTo>
                  <a:lnTo>
                    <a:pt x="634894" y="3098188"/>
                  </a:lnTo>
                  <a:cubicBezTo>
                    <a:pt x="569902" y="3142096"/>
                    <a:pt x="491553" y="3167734"/>
                    <a:pt x="407216" y="3167734"/>
                  </a:cubicBezTo>
                  <a:cubicBezTo>
                    <a:pt x="182317" y="3167734"/>
                    <a:pt x="0" y="2985417"/>
                    <a:pt x="0" y="2760518"/>
                  </a:cubicBezTo>
                  <a:cubicBezTo>
                    <a:pt x="0" y="2535619"/>
                    <a:pt x="182317" y="2353302"/>
                    <a:pt x="407216" y="2353302"/>
                  </a:cubicBezTo>
                  <a:cubicBezTo>
                    <a:pt x="435328" y="2353302"/>
                    <a:pt x="462775" y="2356151"/>
                    <a:pt x="489284" y="2361575"/>
                  </a:cubicBezTo>
                  <a:lnTo>
                    <a:pt x="508084" y="2367411"/>
                  </a:lnTo>
                  <a:lnTo>
                    <a:pt x="503849" y="2325400"/>
                  </a:lnTo>
                  <a:cubicBezTo>
                    <a:pt x="503849" y="1984177"/>
                    <a:pt x="780465" y="1707561"/>
                    <a:pt x="1121688" y="1707561"/>
                  </a:cubicBezTo>
                  <a:cubicBezTo>
                    <a:pt x="1164341" y="1707561"/>
                    <a:pt x="1205984" y="1711883"/>
                    <a:pt x="1246204" y="1720113"/>
                  </a:cubicBezTo>
                  <a:lnTo>
                    <a:pt x="1284356" y="1731957"/>
                  </a:lnTo>
                  <a:lnTo>
                    <a:pt x="1305976" y="1705754"/>
                  </a:lnTo>
                  <a:cubicBezTo>
                    <a:pt x="1417783" y="1593947"/>
                    <a:pt x="1572242" y="1524793"/>
                    <a:pt x="1742854" y="1524793"/>
                  </a:cubicBezTo>
                  <a:lnTo>
                    <a:pt x="1760288" y="1526551"/>
                  </a:lnTo>
                  <a:lnTo>
                    <a:pt x="1748032" y="1487068"/>
                  </a:lnTo>
                  <a:cubicBezTo>
                    <a:pt x="1744637" y="1470476"/>
                    <a:pt x="1742854" y="1453297"/>
                    <a:pt x="1742854" y="1435701"/>
                  </a:cubicBezTo>
                  <a:cubicBezTo>
                    <a:pt x="1742854" y="1312531"/>
                    <a:pt x="1830222" y="1209766"/>
                    <a:pt x="1946367" y="1185999"/>
                  </a:cubicBezTo>
                  <a:lnTo>
                    <a:pt x="1956892" y="1184938"/>
                  </a:lnTo>
                  <a:lnTo>
                    <a:pt x="1963928" y="1115143"/>
                  </a:lnTo>
                  <a:cubicBezTo>
                    <a:pt x="2010227" y="888886"/>
                    <a:pt x="2210419" y="718687"/>
                    <a:pt x="2450363" y="718687"/>
                  </a:cubicBezTo>
                  <a:lnTo>
                    <a:pt x="2520904" y="725798"/>
                  </a:lnTo>
                  <a:lnTo>
                    <a:pt x="26117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0" name="Google Shape;100;p24"/>
            <p:cNvGrpSpPr/>
            <p:nvPr/>
          </p:nvGrpSpPr>
          <p:grpSpPr>
            <a:xfrm>
              <a:off x="6992136" y="387072"/>
              <a:ext cx="704897" cy="1355021"/>
              <a:chOff x="5304862" y="-789923"/>
              <a:chExt cx="645890" cy="1241591"/>
            </a:xfrm>
          </p:grpSpPr>
          <p:grpSp>
            <p:nvGrpSpPr>
              <p:cNvPr id="101" name="Google Shape;101;p24"/>
              <p:cNvGrpSpPr/>
              <p:nvPr/>
            </p:nvGrpSpPr>
            <p:grpSpPr>
              <a:xfrm>
                <a:off x="5377232" y="-789923"/>
                <a:ext cx="495969" cy="1052585"/>
                <a:chOff x="5868144" y="-857099"/>
                <a:chExt cx="495969" cy="1052585"/>
              </a:xfrm>
            </p:grpSpPr>
            <p:sp>
              <p:nvSpPr>
                <p:cNvPr id="102" name="Google Shape;102;p24"/>
                <p:cNvSpPr/>
                <p:nvPr/>
              </p:nvSpPr>
              <p:spPr>
                <a:xfrm>
                  <a:off x="5868144" y="-853769"/>
                  <a:ext cx="495969" cy="1049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969" h="1049255" extrusionOk="0">
                      <a:moveTo>
                        <a:pt x="95257" y="1049255"/>
                      </a:moveTo>
                      <a:cubicBezTo>
                        <a:pt x="6676" y="723357"/>
                        <a:pt x="-121664" y="317947"/>
                        <a:pt x="250929" y="0"/>
                      </a:cubicBezTo>
                      <a:cubicBezTo>
                        <a:pt x="612920" y="328549"/>
                        <a:pt x="489882" y="781667"/>
                        <a:pt x="406601" y="1049255"/>
                      </a:cubicBezTo>
                      <a:lnTo>
                        <a:pt x="95257" y="1049255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3" name="Google Shape;103;p24"/>
                <p:cNvSpPr/>
                <p:nvPr/>
              </p:nvSpPr>
              <p:spPr>
                <a:xfrm>
                  <a:off x="5939427" y="102551"/>
                  <a:ext cx="364003" cy="9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003" h="92935" extrusionOk="0">
                      <a:moveTo>
                        <a:pt x="0" y="0"/>
                      </a:moveTo>
                      <a:lnTo>
                        <a:pt x="364003" y="0"/>
                      </a:lnTo>
                      <a:lnTo>
                        <a:pt x="336518" y="92935"/>
                      </a:lnTo>
                      <a:lnTo>
                        <a:pt x="25174" y="92935"/>
                      </a:lnTo>
                      <a:close/>
                    </a:path>
                  </a:pathLst>
                </a:custGeom>
                <a:solidFill>
                  <a:srgbClr val="A5A5A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04" name="Google Shape;104;p24"/>
                <p:cNvSpPr/>
                <p:nvPr/>
              </p:nvSpPr>
              <p:spPr>
                <a:xfrm>
                  <a:off x="5893989" y="-857099"/>
                  <a:ext cx="444279" cy="350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279" h="350537" extrusionOk="0">
                      <a:moveTo>
                        <a:pt x="227272" y="0"/>
                      </a:moveTo>
                      <a:cubicBezTo>
                        <a:pt x="340394" y="102672"/>
                        <a:pt x="406151" y="217508"/>
                        <a:pt x="440556" y="335046"/>
                      </a:cubicBezTo>
                      <a:lnTo>
                        <a:pt x="444279" y="350537"/>
                      </a:lnTo>
                      <a:lnTo>
                        <a:pt x="0" y="350537"/>
                      </a:lnTo>
                      <a:lnTo>
                        <a:pt x="8223" y="318604"/>
                      </a:lnTo>
                      <a:cubicBezTo>
                        <a:pt x="43321" y="207258"/>
                        <a:pt x="110837" y="99358"/>
                        <a:pt x="2272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105" name="Google Shape;105;p24"/>
              <p:cNvSpPr/>
              <p:nvPr/>
            </p:nvSpPr>
            <p:spPr>
              <a:xfrm>
                <a:off x="5535216" y="-351600"/>
                <a:ext cx="180000" cy="180000"/>
              </a:xfrm>
              <a:prstGeom prst="ellipse">
                <a:avLst/>
              </a:prstGeom>
              <a:solidFill>
                <a:schemeClr val="lt1"/>
              </a:solidFill>
              <a:ln w="12700" cap="flat" cmpd="sng">
                <a:solidFill>
                  <a:srgbClr val="BFBFB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6" name="Google Shape;106;p24"/>
              <p:cNvSpPr/>
              <p:nvPr/>
            </p:nvSpPr>
            <p:spPr>
              <a:xfrm flipH="1">
                <a:off x="5614416" y="6445"/>
                <a:ext cx="21600" cy="432000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07;p24"/>
              <p:cNvSpPr/>
              <p:nvPr/>
            </p:nvSpPr>
            <p:spPr>
              <a:xfrm>
                <a:off x="5304862" y="-1556"/>
                <a:ext cx="143653" cy="453224"/>
              </a:xfrm>
              <a:custGeom>
                <a:avLst/>
                <a:gdLst/>
                <a:ahLst/>
                <a:cxnLst/>
                <a:rect l="l" t="t" r="r" b="b"/>
                <a:pathLst>
                  <a:path w="143653" h="453224" extrusionOk="0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08;p24"/>
              <p:cNvSpPr/>
              <p:nvPr/>
            </p:nvSpPr>
            <p:spPr>
              <a:xfrm flipH="1">
                <a:off x="5807099" y="-1556"/>
                <a:ext cx="143653" cy="453224"/>
              </a:xfrm>
              <a:custGeom>
                <a:avLst/>
                <a:gdLst/>
                <a:ahLst/>
                <a:cxnLst/>
                <a:rect l="l" t="t" r="r" b="b"/>
                <a:pathLst>
                  <a:path w="143653" h="453224" extrusionOk="0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Layout">
  <p:cSld name="Agenda Layout">
    <p:bg>
      <p:bgPr>
        <a:solidFill>
          <a:schemeClr val="accen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asic Layout">
  <p:cSld name="1_Basic Layout">
    <p:bg>
      <p:bgPr>
        <a:solidFill>
          <a:schemeClr val="accen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8"/>
          <p:cNvSpPr/>
          <p:nvPr/>
        </p:nvSpPr>
        <p:spPr>
          <a:xfrm>
            <a:off x="0" y="0"/>
            <a:ext cx="2987824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2" name="Google Shape;112;p28"/>
          <p:cNvSpPr txBox="1">
            <a:spLocks noGrp="1"/>
          </p:cNvSpPr>
          <p:nvPr>
            <p:ph type="body" idx="1"/>
          </p:nvPr>
        </p:nvSpPr>
        <p:spPr>
          <a:xfrm>
            <a:off x="467544" y="411510"/>
            <a:ext cx="2303282" cy="136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13" name="Google Shape;113;p28"/>
          <p:cNvSpPr txBox="1">
            <a:spLocks noGrp="1"/>
          </p:cNvSpPr>
          <p:nvPr>
            <p:ph type="body" idx="2"/>
          </p:nvPr>
        </p:nvSpPr>
        <p:spPr>
          <a:xfrm>
            <a:off x="467544" y="1779662"/>
            <a:ext cx="230328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grpSp>
        <p:nvGrpSpPr>
          <p:cNvPr id="114" name="Google Shape;114;p28"/>
          <p:cNvGrpSpPr/>
          <p:nvPr/>
        </p:nvGrpSpPr>
        <p:grpSpPr>
          <a:xfrm>
            <a:off x="0" y="2571749"/>
            <a:ext cx="2984923" cy="2571751"/>
            <a:chOff x="0" y="2571749"/>
            <a:chExt cx="2984923" cy="2571751"/>
          </a:xfrm>
        </p:grpSpPr>
        <p:grpSp>
          <p:nvGrpSpPr>
            <p:cNvPr id="115" name="Google Shape;115;p28"/>
            <p:cNvGrpSpPr/>
            <p:nvPr/>
          </p:nvGrpSpPr>
          <p:grpSpPr>
            <a:xfrm>
              <a:off x="0" y="4032469"/>
              <a:ext cx="2984923" cy="1111031"/>
              <a:chOff x="0" y="4032469"/>
              <a:chExt cx="2984923" cy="1111031"/>
            </a:xfrm>
          </p:grpSpPr>
          <p:sp>
            <p:nvSpPr>
              <p:cNvPr id="116" name="Google Shape;116;p28"/>
              <p:cNvSpPr/>
              <p:nvPr/>
            </p:nvSpPr>
            <p:spPr>
              <a:xfrm>
                <a:off x="2527176" y="4443958"/>
                <a:ext cx="457200" cy="699542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7" name="Google Shape;117;p28"/>
              <p:cNvSpPr/>
              <p:nvPr/>
            </p:nvSpPr>
            <p:spPr>
              <a:xfrm>
                <a:off x="2128455" y="4032469"/>
                <a:ext cx="856468" cy="856468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" name="Google Shape;118;p28"/>
              <p:cNvSpPr/>
              <p:nvPr/>
            </p:nvSpPr>
            <p:spPr>
              <a:xfrm>
                <a:off x="0" y="4363963"/>
                <a:ext cx="449249" cy="779537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" name="Google Shape;119;p28"/>
              <p:cNvSpPr/>
              <p:nvPr/>
            </p:nvSpPr>
            <p:spPr>
              <a:xfrm>
                <a:off x="0" y="4117025"/>
                <a:ext cx="457200" cy="4572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20" name="Google Shape;120;p28"/>
            <p:cNvSpPr/>
            <p:nvPr/>
          </p:nvSpPr>
          <p:spPr>
            <a:xfrm>
              <a:off x="0" y="3170955"/>
              <a:ext cx="2544134" cy="1972545"/>
            </a:xfrm>
            <a:custGeom>
              <a:avLst/>
              <a:gdLst/>
              <a:ahLst/>
              <a:cxnLst/>
              <a:rect l="l" t="t" r="r" b="b"/>
              <a:pathLst>
                <a:path w="2544134" h="1972545" extrusionOk="0">
                  <a:moveTo>
                    <a:pt x="1395974" y="0"/>
                  </a:moveTo>
                  <a:lnTo>
                    <a:pt x="1581175" y="0"/>
                  </a:lnTo>
                  <a:lnTo>
                    <a:pt x="1629807" y="388693"/>
                  </a:lnTo>
                  <a:lnTo>
                    <a:pt x="1660266" y="394521"/>
                  </a:lnTo>
                  <a:cubicBezTo>
                    <a:pt x="1736117" y="414036"/>
                    <a:pt x="1800967" y="460961"/>
                    <a:pt x="1843628" y="524107"/>
                  </a:cubicBezTo>
                  <a:lnTo>
                    <a:pt x="1859380" y="553128"/>
                  </a:lnTo>
                  <a:lnTo>
                    <a:pt x="1884339" y="550612"/>
                  </a:lnTo>
                  <a:cubicBezTo>
                    <a:pt x="2015447" y="550612"/>
                    <a:pt x="2127937" y="630325"/>
                    <a:pt x="2175988" y="743930"/>
                  </a:cubicBezTo>
                  <a:lnTo>
                    <a:pt x="2180885" y="759703"/>
                  </a:lnTo>
                  <a:lnTo>
                    <a:pt x="2191569" y="756387"/>
                  </a:lnTo>
                  <a:cubicBezTo>
                    <a:pt x="2205457" y="753545"/>
                    <a:pt x="2219836" y="752052"/>
                    <a:pt x="2234564" y="752052"/>
                  </a:cubicBezTo>
                  <a:cubicBezTo>
                    <a:pt x="2337661" y="752052"/>
                    <a:pt x="2423678" y="825183"/>
                    <a:pt x="2443572" y="922399"/>
                  </a:cubicBezTo>
                  <a:lnTo>
                    <a:pt x="2445282" y="939364"/>
                  </a:lnTo>
                  <a:lnTo>
                    <a:pt x="2508998" y="945787"/>
                  </a:lnTo>
                  <a:lnTo>
                    <a:pt x="2544134" y="956223"/>
                  </a:lnTo>
                  <a:lnTo>
                    <a:pt x="2544134" y="1972545"/>
                  </a:lnTo>
                  <a:lnTo>
                    <a:pt x="354884" y="1972545"/>
                  </a:lnTo>
                  <a:lnTo>
                    <a:pt x="342134" y="1965625"/>
                  </a:lnTo>
                  <a:cubicBezTo>
                    <a:pt x="295511" y="1934418"/>
                    <a:pt x="255183" y="1892469"/>
                    <a:pt x="244050" y="1838062"/>
                  </a:cubicBezTo>
                  <a:lnTo>
                    <a:pt x="241474" y="1812505"/>
                  </a:lnTo>
                  <a:lnTo>
                    <a:pt x="236764" y="1816784"/>
                  </a:lnTo>
                  <a:cubicBezTo>
                    <a:pt x="198653" y="1842531"/>
                    <a:pt x="152709" y="1857566"/>
                    <a:pt x="103253" y="1857566"/>
                  </a:cubicBezTo>
                  <a:cubicBezTo>
                    <a:pt x="70283" y="1857566"/>
                    <a:pt x="38873" y="1850884"/>
                    <a:pt x="10304" y="1838801"/>
                  </a:cubicBezTo>
                  <a:lnTo>
                    <a:pt x="0" y="1833208"/>
                  </a:lnTo>
                  <a:lnTo>
                    <a:pt x="0" y="1404340"/>
                  </a:lnTo>
                  <a:lnTo>
                    <a:pt x="10304" y="1398747"/>
                  </a:lnTo>
                  <a:cubicBezTo>
                    <a:pt x="38873" y="1386663"/>
                    <a:pt x="70283" y="1379981"/>
                    <a:pt x="103253" y="1379981"/>
                  </a:cubicBezTo>
                  <a:cubicBezTo>
                    <a:pt x="119738" y="1379981"/>
                    <a:pt x="135833" y="1381652"/>
                    <a:pt x="151378" y="1384832"/>
                  </a:cubicBezTo>
                  <a:lnTo>
                    <a:pt x="162402" y="1388255"/>
                  </a:lnTo>
                  <a:lnTo>
                    <a:pt x="159919" y="1363619"/>
                  </a:lnTo>
                  <a:cubicBezTo>
                    <a:pt x="159919" y="1163525"/>
                    <a:pt x="322127" y="1001317"/>
                    <a:pt x="522221" y="1001317"/>
                  </a:cubicBezTo>
                  <a:cubicBezTo>
                    <a:pt x="547233" y="1001317"/>
                    <a:pt x="571652" y="1003852"/>
                    <a:pt x="595237" y="1008678"/>
                  </a:cubicBezTo>
                  <a:lnTo>
                    <a:pt x="617610" y="1015623"/>
                  </a:lnTo>
                  <a:lnTo>
                    <a:pt x="630288" y="1000258"/>
                  </a:lnTo>
                  <a:cubicBezTo>
                    <a:pt x="695852" y="934694"/>
                    <a:pt x="786427" y="894142"/>
                    <a:pt x="886474" y="894142"/>
                  </a:cubicBezTo>
                  <a:lnTo>
                    <a:pt x="896697" y="895173"/>
                  </a:lnTo>
                  <a:lnTo>
                    <a:pt x="889510" y="872020"/>
                  </a:lnTo>
                  <a:cubicBezTo>
                    <a:pt x="887519" y="862290"/>
                    <a:pt x="886474" y="852216"/>
                    <a:pt x="886474" y="841898"/>
                  </a:cubicBezTo>
                  <a:cubicBezTo>
                    <a:pt x="886474" y="769671"/>
                    <a:pt x="937707" y="709409"/>
                    <a:pt x="1005814" y="695472"/>
                  </a:cubicBezTo>
                  <a:lnTo>
                    <a:pt x="1011986" y="694850"/>
                  </a:lnTo>
                  <a:lnTo>
                    <a:pt x="1016112" y="653922"/>
                  </a:lnTo>
                  <a:cubicBezTo>
                    <a:pt x="1043262" y="521245"/>
                    <a:pt x="1160655" y="421440"/>
                    <a:pt x="1301359" y="421440"/>
                  </a:cubicBezTo>
                  <a:lnTo>
                    <a:pt x="1342724" y="4256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21" name="Google Shape;121;p28"/>
            <p:cNvGrpSpPr/>
            <p:nvPr/>
          </p:nvGrpSpPr>
          <p:grpSpPr>
            <a:xfrm>
              <a:off x="1278074" y="2571749"/>
              <a:ext cx="413353" cy="794587"/>
              <a:chOff x="5304862" y="-789923"/>
              <a:chExt cx="645890" cy="1241591"/>
            </a:xfrm>
          </p:grpSpPr>
          <p:grpSp>
            <p:nvGrpSpPr>
              <p:cNvPr id="122" name="Google Shape;122;p28"/>
              <p:cNvGrpSpPr/>
              <p:nvPr/>
            </p:nvGrpSpPr>
            <p:grpSpPr>
              <a:xfrm>
                <a:off x="5377232" y="-789923"/>
                <a:ext cx="495969" cy="1052585"/>
                <a:chOff x="5868144" y="-857099"/>
                <a:chExt cx="495969" cy="1052585"/>
              </a:xfrm>
            </p:grpSpPr>
            <p:sp>
              <p:nvSpPr>
                <p:cNvPr id="123" name="Google Shape;123;p28"/>
                <p:cNvSpPr/>
                <p:nvPr/>
              </p:nvSpPr>
              <p:spPr>
                <a:xfrm>
                  <a:off x="5868144" y="-853769"/>
                  <a:ext cx="495969" cy="1049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969" h="1049255" extrusionOk="0">
                      <a:moveTo>
                        <a:pt x="95257" y="1049255"/>
                      </a:moveTo>
                      <a:cubicBezTo>
                        <a:pt x="6676" y="723357"/>
                        <a:pt x="-121664" y="317947"/>
                        <a:pt x="250929" y="0"/>
                      </a:cubicBezTo>
                      <a:cubicBezTo>
                        <a:pt x="612920" y="328549"/>
                        <a:pt x="489882" y="781667"/>
                        <a:pt x="406601" y="1049255"/>
                      </a:cubicBezTo>
                      <a:lnTo>
                        <a:pt x="95257" y="1049255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4" name="Google Shape;124;p28"/>
                <p:cNvSpPr/>
                <p:nvPr/>
              </p:nvSpPr>
              <p:spPr>
                <a:xfrm>
                  <a:off x="5939427" y="102551"/>
                  <a:ext cx="364003" cy="9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003" h="92935" extrusionOk="0">
                      <a:moveTo>
                        <a:pt x="0" y="0"/>
                      </a:moveTo>
                      <a:lnTo>
                        <a:pt x="364003" y="0"/>
                      </a:lnTo>
                      <a:lnTo>
                        <a:pt x="336518" y="92935"/>
                      </a:lnTo>
                      <a:lnTo>
                        <a:pt x="25174" y="92935"/>
                      </a:lnTo>
                      <a:close/>
                    </a:path>
                  </a:pathLst>
                </a:custGeom>
                <a:solidFill>
                  <a:srgbClr val="A5A5A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" name="Google Shape;125;p28"/>
                <p:cNvSpPr/>
                <p:nvPr/>
              </p:nvSpPr>
              <p:spPr>
                <a:xfrm>
                  <a:off x="5893989" y="-857099"/>
                  <a:ext cx="444279" cy="350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279" h="350537" extrusionOk="0">
                      <a:moveTo>
                        <a:pt x="227272" y="0"/>
                      </a:moveTo>
                      <a:cubicBezTo>
                        <a:pt x="340394" y="102672"/>
                        <a:pt x="406151" y="217508"/>
                        <a:pt x="440556" y="335046"/>
                      </a:cubicBezTo>
                      <a:lnTo>
                        <a:pt x="444279" y="350537"/>
                      </a:lnTo>
                      <a:lnTo>
                        <a:pt x="0" y="350537"/>
                      </a:lnTo>
                      <a:lnTo>
                        <a:pt x="8223" y="318604"/>
                      </a:lnTo>
                      <a:cubicBezTo>
                        <a:pt x="43321" y="207258"/>
                        <a:pt x="110837" y="99358"/>
                        <a:pt x="2272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126" name="Google Shape;126;p28"/>
              <p:cNvSpPr/>
              <p:nvPr/>
            </p:nvSpPr>
            <p:spPr>
              <a:xfrm>
                <a:off x="5535216" y="-351600"/>
                <a:ext cx="180000" cy="180000"/>
              </a:xfrm>
              <a:prstGeom prst="ellipse">
                <a:avLst/>
              </a:prstGeom>
              <a:solidFill>
                <a:schemeClr val="lt1"/>
              </a:solidFill>
              <a:ln w="12700" cap="flat" cmpd="sng">
                <a:solidFill>
                  <a:srgbClr val="BFBFB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7" name="Google Shape;127;p28"/>
              <p:cNvSpPr/>
              <p:nvPr/>
            </p:nvSpPr>
            <p:spPr>
              <a:xfrm flipH="1">
                <a:off x="5614416" y="6445"/>
                <a:ext cx="21600" cy="432000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128;p28"/>
              <p:cNvSpPr/>
              <p:nvPr/>
            </p:nvSpPr>
            <p:spPr>
              <a:xfrm>
                <a:off x="5304862" y="-1556"/>
                <a:ext cx="143653" cy="453224"/>
              </a:xfrm>
              <a:custGeom>
                <a:avLst/>
                <a:gdLst/>
                <a:ahLst/>
                <a:cxnLst/>
                <a:rect l="l" t="t" r="r" b="b"/>
                <a:pathLst>
                  <a:path w="143653" h="453224" extrusionOk="0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129;p28"/>
              <p:cNvSpPr/>
              <p:nvPr/>
            </p:nvSpPr>
            <p:spPr>
              <a:xfrm flipH="1">
                <a:off x="5807099" y="-1556"/>
                <a:ext cx="143653" cy="453224"/>
              </a:xfrm>
              <a:custGeom>
                <a:avLst/>
                <a:gdLst/>
                <a:ahLst/>
                <a:cxnLst/>
                <a:rect l="l" t="t" r="r" b="b"/>
                <a:pathLst>
                  <a:path w="143653" h="453224" extrusionOk="0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130" name="Google Shape;130;p28"/>
          <p:cNvSpPr/>
          <p:nvPr/>
        </p:nvSpPr>
        <p:spPr>
          <a:xfrm>
            <a:off x="251520" y="339502"/>
            <a:ext cx="8640960" cy="4464496"/>
          </a:xfrm>
          <a:prstGeom prst="frame">
            <a:avLst>
              <a:gd name="adj1" fmla="val 1236"/>
            </a:avLst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Hello Slide Layout">
  <p:cSld name="1_Hello Slide Layout">
    <p:bg>
      <p:bgPr>
        <a:solidFill>
          <a:schemeClr val="accen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9"/>
          <p:cNvSpPr/>
          <p:nvPr/>
        </p:nvSpPr>
        <p:spPr>
          <a:xfrm>
            <a:off x="0" y="0"/>
            <a:ext cx="9144000" cy="13476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3" name="Google Shape;133;p29"/>
          <p:cNvGrpSpPr/>
          <p:nvPr/>
        </p:nvGrpSpPr>
        <p:grpSpPr>
          <a:xfrm>
            <a:off x="1902711" y="232356"/>
            <a:ext cx="5620059" cy="4638441"/>
            <a:chOff x="1902711" y="497586"/>
            <a:chExt cx="5620059" cy="4638441"/>
          </a:xfrm>
        </p:grpSpPr>
        <p:grpSp>
          <p:nvGrpSpPr>
            <p:cNvPr id="134" name="Google Shape;134;p29"/>
            <p:cNvGrpSpPr/>
            <p:nvPr/>
          </p:nvGrpSpPr>
          <p:grpSpPr>
            <a:xfrm>
              <a:off x="1902711" y="1537517"/>
              <a:ext cx="5620059" cy="3598510"/>
              <a:chOff x="2401342" y="248706"/>
              <a:chExt cx="5620059" cy="3598510"/>
            </a:xfrm>
          </p:grpSpPr>
          <p:sp>
            <p:nvSpPr>
              <p:cNvPr id="135" name="Google Shape;135;p29"/>
              <p:cNvSpPr/>
              <p:nvPr/>
            </p:nvSpPr>
            <p:spPr>
              <a:xfrm>
                <a:off x="4283968" y="941198"/>
                <a:ext cx="956850" cy="95685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6" name="Google Shape;136;p29"/>
              <p:cNvSpPr/>
              <p:nvPr/>
            </p:nvSpPr>
            <p:spPr>
              <a:xfrm>
                <a:off x="4080672" y="1386488"/>
                <a:ext cx="491180" cy="49118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7" name="Google Shape;137;p29"/>
              <p:cNvSpPr/>
              <p:nvPr/>
            </p:nvSpPr>
            <p:spPr>
              <a:xfrm>
                <a:off x="3485352" y="1717923"/>
                <a:ext cx="1190640" cy="119064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8" name="Google Shape;138;p29"/>
              <p:cNvSpPr/>
              <p:nvPr/>
            </p:nvSpPr>
            <p:spPr>
              <a:xfrm>
                <a:off x="2886827" y="1894030"/>
                <a:ext cx="1190640" cy="119064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9" name="Google Shape;139;p29"/>
              <p:cNvSpPr/>
              <p:nvPr/>
            </p:nvSpPr>
            <p:spPr>
              <a:xfrm>
                <a:off x="2401342" y="2516235"/>
                <a:ext cx="784747" cy="784747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" name="Google Shape;140;p29"/>
              <p:cNvSpPr/>
              <p:nvPr/>
            </p:nvSpPr>
            <p:spPr>
              <a:xfrm>
                <a:off x="3017096" y="2797485"/>
                <a:ext cx="784747" cy="784747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" name="Google Shape;141;p29"/>
              <p:cNvSpPr/>
              <p:nvPr/>
            </p:nvSpPr>
            <p:spPr>
              <a:xfrm>
                <a:off x="3562974" y="2003019"/>
                <a:ext cx="1844197" cy="1844197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" name="Google Shape;142;p29"/>
              <p:cNvSpPr/>
              <p:nvPr/>
            </p:nvSpPr>
            <p:spPr>
              <a:xfrm>
                <a:off x="4999309" y="3011131"/>
                <a:ext cx="784747" cy="784747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" name="Google Shape;143;p29"/>
              <p:cNvSpPr/>
              <p:nvPr/>
            </p:nvSpPr>
            <p:spPr>
              <a:xfrm>
                <a:off x="5653222" y="2981733"/>
                <a:ext cx="784747" cy="784747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" name="Google Shape;144;p29"/>
              <p:cNvSpPr/>
              <p:nvPr/>
            </p:nvSpPr>
            <p:spPr>
              <a:xfrm>
                <a:off x="6035666" y="2445747"/>
                <a:ext cx="1363186" cy="1363186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" name="Google Shape;145;p29"/>
              <p:cNvSpPr/>
              <p:nvPr/>
            </p:nvSpPr>
            <p:spPr>
              <a:xfrm>
                <a:off x="7037784" y="2729409"/>
                <a:ext cx="784747" cy="784747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" name="Google Shape;146;p29"/>
              <p:cNvSpPr/>
              <p:nvPr/>
            </p:nvSpPr>
            <p:spPr>
              <a:xfrm>
                <a:off x="6658215" y="1725625"/>
                <a:ext cx="1363186" cy="1363186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" name="Google Shape;147;p29"/>
              <p:cNvSpPr/>
              <p:nvPr/>
            </p:nvSpPr>
            <p:spPr>
              <a:xfrm>
                <a:off x="4702059" y="880592"/>
                <a:ext cx="1040194" cy="1040194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" name="Google Shape;148;p29"/>
              <p:cNvSpPr/>
              <p:nvPr/>
            </p:nvSpPr>
            <p:spPr>
              <a:xfrm>
                <a:off x="5200227" y="1153449"/>
                <a:ext cx="1040194" cy="1040194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9" name="Google Shape;149;p29"/>
              <p:cNvSpPr/>
              <p:nvPr/>
            </p:nvSpPr>
            <p:spPr>
              <a:xfrm>
                <a:off x="5945245" y="1484448"/>
                <a:ext cx="701108" cy="701108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0" name="Google Shape;150;p29"/>
              <p:cNvSpPr/>
              <p:nvPr/>
            </p:nvSpPr>
            <p:spPr>
              <a:xfrm>
                <a:off x="6121822" y="1792219"/>
                <a:ext cx="1040194" cy="1040194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1" name="Google Shape;151;p29"/>
              <p:cNvSpPr/>
              <p:nvPr/>
            </p:nvSpPr>
            <p:spPr>
              <a:xfrm>
                <a:off x="4251327" y="1369850"/>
                <a:ext cx="2136016" cy="2136016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2" name="Google Shape;152;p29"/>
              <p:cNvSpPr/>
              <p:nvPr/>
            </p:nvSpPr>
            <p:spPr>
              <a:xfrm>
                <a:off x="4765704" y="248706"/>
                <a:ext cx="608632" cy="1216152"/>
              </a:xfrm>
              <a:prstGeom prst="trapezoid">
                <a:avLst>
                  <a:gd name="adj" fmla="val 25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3" name="Google Shape;153;p29"/>
            <p:cNvGrpSpPr/>
            <p:nvPr/>
          </p:nvGrpSpPr>
          <p:grpSpPr>
            <a:xfrm>
              <a:off x="4249055" y="497586"/>
              <a:ext cx="645890" cy="1241591"/>
              <a:chOff x="5304862" y="-789923"/>
              <a:chExt cx="645890" cy="1241591"/>
            </a:xfrm>
          </p:grpSpPr>
          <p:grpSp>
            <p:nvGrpSpPr>
              <p:cNvPr id="154" name="Google Shape;154;p29"/>
              <p:cNvGrpSpPr/>
              <p:nvPr/>
            </p:nvGrpSpPr>
            <p:grpSpPr>
              <a:xfrm>
                <a:off x="5377232" y="-789923"/>
                <a:ext cx="495969" cy="1052585"/>
                <a:chOff x="5868144" y="-857099"/>
                <a:chExt cx="495969" cy="1052585"/>
              </a:xfrm>
            </p:grpSpPr>
            <p:sp>
              <p:nvSpPr>
                <p:cNvPr id="155" name="Google Shape;155;p29"/>
                <p:cNvSpPr/>
                <p:nvPr/>
              </p:nvSpPr>
              <p:spPr>
                <a:xfrm>
                  <a:off x="5868144" y="-853769"/>
                  <a:ext cx="495969" cy="1049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969" h="1049255" extrusionOk="0">
                      <a:moveTo>
                        <a:pt x="95257" y="1049255"/>
                      </a:moveTo>
                      <a:cubicBezTo>
                        <a:pt x="6676" y="723357"/>
                        <a:pt x="-121664" y="317947"/>
                        <a:pt x="250929" y="0"/>
                      </a:cubicBezTo>
                      <a:cubicBezTo>
                        <a:pt x="612920" y="328549"/>
                        <a:pt x="489882" y="781667"/>
                        <a:pt x="406601" y="1049255"/>
                      </a:cubicBezTo>
                      <a:lnTo>
                        <a:pt x="95257" y="1049255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6" name="Google Shape;156;p29"/>
                <p:cNvSpPr/>
                <p:nvPr/>
              </p:nvSpPr>
              <p:spPr>
                <a:xfrm>
                  <a:off x="5939427" y="102551"/>
                  <a:ext cx="364003" cy="9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003" h="92935" extrusionOk="0">
                      <a:moveTo>
                        <a:pt x="0" y="0"/>
                      </a:moveTo>
                      <a:lnTo>
                        <a:pt x="364003" y="0"/>
                      </a:lnTo>
                      <a:lnTo>
                        <a:pt x="336518" y="92935"/>
                      </a:lnTo>
                      <a:lnTo>
                        <a:pt x="25174" y="92935"/>
                      </a:lnTo>
                      <a:close/>
                    </a:path>
                  </a:pathLst>
                </a:custGeom>
                <a:solidFill>
                  <a:srgbClr val="A5A5A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57" name="Google Shape;157;p29"/>
                <p:cNvSpPr/>
                <p:nvPr/>
              </p:nvSpPr>
              <p:spPr>
                <a:xfrm>
                  <a:off x="5893989" y="-857099"/>
                  <a:ext cx="444279" cy="350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279" h="350537" extrusionOk="0">
                      <a:moveTo>
                        <a:pt x="227272" y="0"/>
                      </a:moveTo>
                      <a:cubicBezTo>
                        <a:pt x="340394" y="102672"/>
                        <a:pt x="406151" y="217508"/>
                        <a:pt x="440556" y="335046"/>
                      </a:cubicBezTo>
                      <a:lnTo>
                        <a:pt x="444279" y="350537"/>
                      </a:lnTo>
                      <a:lnTo>
                        <a:pt x="0" y="350537"/>
                      </a:lnTo>
                      <a:lnTo>
                        <a:pt x="8223" y="318604"/>
                      </a:lnTo>
                      <a:cubicBezTo>
                        <a:pt x="43321" y="207258"/>
                        <a:pt x="110837" y="99358"/>
                        <a:pt x="2272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158" name="Google Shape;158;p29"/>
              <p:cNvSpPr/>
              <p:nvPr/>
            </p:nvSpPr>
            <p:spPr>
              <a:xfrm>
                <a:off x="5535216" y="-351600"/>
                <a:ext cx="180000" cy="180000"/>
              </a:xfrm>
              <a:prstGeom prst="ellipse">
                <a:avLst/>
              </a:prstGeom>
              <a:solidFill>
                <a:schemeClr val="lt1"/>
              </a:solidFill>
              <a:ln w="12700" cap="flat" cmpd="sng">
                <a:solidFill>
                  <a:srgbClr val="BFBFB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9" name="Google Shape;159;p29"/>
              <p:cNvSpPr/>
              <p:nvPr/>
            </p:nvSpPr>
            <p:spPr>
              <a:xfrm flipH="1">
                <a:off x="5614416" y="6445"/>
                <a:ext cx="21600" cy="432000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0" name="Google Shape;160;p29"/>
              <p:cNvSpPr/>
              <p:nvPr/>
            </p:nvSpPr>
            <p:spPr>
              <a:xfrm>
                <a:off x="5304862" y="-1556"/>
                <a:ext cx="143653" cy="453224"/>
              </a:xfrm>
              <a:custGeom>
                <a:avLst/>
                <a:gdLst/>
                <a:ahLst/>
                <a:cxnLst/>
                <a:rect l="l" t="t" r="r" b="b"/>
                <a:pathLst>
                  <a:path w="143653" h="453224" extrusionOk="0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1" name="Google Shape;161;p29"/>
              <p:cNvSpPr/>
              <p:nvPr/>
            </p:nvSpPr>
            <p:spPr>
              <a:xfrm flipH="1">
                <a:off x="5807099" y="-1556"/>
                <a:ext cx="143653" cy="453224"/>
              </a:xfrm>
              <a:custGeom>
                <a:avLst/>
                <a:gdLst/>
                <a:ahLst/>
                <a:cxnLst/>
                <a:rect l="l" t="t" r="r" b="b"/>
                <a:pathLst>
                  <a:path w="143653" h="453224" extrusionOk="0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162" name="Google Shape;162;p29"/>
          <p:cNvSpPr txBox="1">
            <a:spLocks noGrp="1"/>
          </p:cNvSpPr>
          <p:nvPr>
            <p:ph type="body" idx="1"/>
          </p:nvPr>
        </p:nvSpPr>
        <p:spPr>
          <a:xfrm>
            <a:off x="2616057" y="2931790"/>
            <a:ext cx="3894936" cy="576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63" name="Google Shape;163;p29"/>
          <p:cNvSpPr txBox="1">
            <a:spLocks noGrp="1"/>
          </p:cNvSpPr>
          <p:nvPr>
            <p:ph type="body" idx="2"/>
          </p:nvPr>
        </p:nvSpPr>
        <p:spPr>
          <a:xfrm>
            <a:off x="2615909" y="3579862"/>
            <a:ext cx="3894936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grpSp>
        <p:nvGrpSpPr>
          <p:cNvPr id="164" name="Google Shape;164;p29"/>
          <p:cNvGrpSpPr/>
          <p:nvPr/>
        </p:nvGrpSpPr>
        <p:grpSpPr>
          <a:xfrm>
            <a:off x="6535596" y="1104508"/>
            <a:ext cx="672848" cy="486211"/>
            <a:chOff x="6495678" y="1779663"/>
            <a:chExt cx="672848" cy="486211"/>
          </a:xfrm>
        </p:grpSpPr>
        <p:sp>
          <p:nvSpPr>
            <p:cNvPr id="165" name="Google Shape;165;p29"/>
            <p:cNvSpPr/>
            <p:nvPr/>
          </p:nvSpPr>
          <p:spPr>
            <a:xfrm>
              <a:off x="6588225" y="1779663"/>
              <a:ext cx="432048" cy="43204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6872020" y="1913390"/>
              <a:ext cx="296506" cy="29650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6495678" y="1995687"/>
              <a:ext cx="270187" cy="27018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6698826" y="1995687"/>
              <a:ext cx="270187" cy="27018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9" name="Google Shape;169;p29"/>
          <p:cNvGrpSpPr/>
          <p:nvPr/>
        </p:nvGrpSpPr>
        <p:grpSpPr>
          <a:xfrm>
            <a:off x="2098952" y="2183144"/>
            <a:ext cx="524595" cy="379081"/>
            <a:chOff x="6495678" y="1779663"/>
            <a:chExt cx="672848" cy="486211"/>
          </a:xfrm>
        </p:grpSpPr>
        <p:sp>
          <p:nvSpPr>
            <p:cNvPr id="170" name="Google Shape;170;p29"/>
            <p:cNvSpPr/>
            <p:nvPr/>
          </p:nvSpPr>
          <p:spPr>
            <a:xfrm>
              <a:off x="6588225" y="1779663"/>
              <a:ext cx="432048" cy="43204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6872020" y="1913390"/>
              <a:ext cx="296506" cy="29650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6495678" y="1995687"/>
              <a:ext cx="270187" cy="27018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6698826" y="1995687"/>
              <a:ext cx="270187" cy="27018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and Contents Layout">
  <p:cSld name="Images and Contents Layout">
    <p:bg>
      <p:bgPr>
        <a:solidFill>
          <a:schemeClr val="accent1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30"/>
          <p:cNvGrpSpPr/>
          <p:nvPr/>
        </p:nvGrpSpPr>
        <p:grpSpPr>
          <a:xfrm>
            <a:off x="3707904" y="1203090"/>
            <a:ext cx="1710999" cy="3600908"/>
            <a:chOff x="3797105" y="1404992"/>
            <a:chExt cx="1548895" cy="3471014"/>
          </a:xfrm>
        </p:grpSpPr>
        <p:sp>
          <p:nvSpPr>
            <p:cNvPr id="176" name="Google Shape;176;p30"/>
            <p:cNvSpPr/>
            <p:nvPr/>
          </p:nvSpPr>
          <p:spPr>
            <a:xfrm>
              <a:off x="3797105" y="1909048"/>
              <a:ext cx="1548000" cy="2462902"/>
            </a:xfrm>
            <a:prstGeom prst="rect">
              <a:avLst/>
            </a:pr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" name="Google Shape;177;p30"/>
            <p:cNvSpPr/>
            <p:nvPr/>
          </p:nvSpPr>
          <p:spPr>
            <a:xfrm>
              <a:off x="3797105" y="1404992"/>
              <a:ext cx="1548000" cy="504056"/>
            </a:xfrm>
            <a:prstGeom prst="triangle">
              <a:avLst>
                <a:gd name="adj" fmla="val 49055"/>
              </a:avLst>
            </a:pr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" name="Google Shape;178;p30"/>
            <p:cNvSpPr/>
            <p:nvPr/>
          </p:nvSpPr>
          <p:spPr>
            <a:xfrm rot="10800000">
              <a:off x="3798000" y="4371950"/>
              <a:ext cx="1548000" cy="504056"/>
            </a:xfrm>
            <a:prstGeom prst="triangle">
              <a:avLst>
                <a:gd name="adj" fmla="val 49055"/>
              </a:avLst>
            </a:pr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9" name="Google Shape;179;p30"/>
          <p:cNvSpPr txBox="1">
            <a:spLocks noGrp="1"/>
          </p:cNvSpPr>
          <p:nvPr>
            <p:ph type="body" idx="1"/>
          </p:nvPr>
        </p:nvSpPr>
        <p:spPr>
          <a:xfrm>
            <a:off x="0" y="123478"/>
            <a:ext cx="9144000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80" name="Google Shape;180;p30"/>
          <p:cNvSpPr txBox="1">
            <a:spLocks noGrp="1"/>
          </p:cNvSpPr>
          <p:nvPr>
            <p:ph type="body" idx="2"/>
          </p:nvPr>
        </p:nvSpPr>
        <p:spPr>
          <a:xfrm>
            <a:off x="0" y="699542"/>
            <a:ext cx="91440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81" name="Google Shape;181;p30"/>
          <p:cNvSpPr>
            <a:spLocks noGrp="1"/>
          </p:cNvSpPr>
          <p:nvPr>
            <p:ph type="pic" idx="3"/>
          </p:nvPr>
        </p:nvSpPr>
        <p:spPr>
          <a:xfrm>
            <a:off x="3787227" y="1312181"/>
            <a:ext cx="1548000" cy="18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2" name="Google Shape;182;p30"/>
          <p:cNvSpPr>
            <a:spLocks noGrp="1"/>
          </p:cNvSpPr>
          <p:nvPr>
            <p:ph type="pic" idx="4"/>
          </p:nvPr>
        </p:nvSpPr>
        <p:spPr>
          <a:xfrm>
            <a:off x="2059035" y="1276575"/>
            <a:ext cx="1548000" cy="18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3" name="Google Shape;183;p30"/>
          <p:cNvSpPr>
            <a:spLocks noGrp="1"/>
          </p:cNvSpPr>
          <p:nvPr>
            <p:ph type="pic" idx="5"/>
          </p:nvPr>
        </p:nvSpPr>
        <p:spPr>
          <a:xfrm>
            <a:off x="330843" y="1276575"/>
            <a:ext cx="1548000" cy="18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4" name="Google Shape;184;p30"/>
          <p:cNvSpPr>
            <a:spLocks noGrp="1"/>
          </p:cNvSpPr>
          <p:nvPr>
            <p:ph type="pic" idx="6"/>
          </p:nvPr>
        </p:nvSpPr>
        <p:spPr>
          <a:xfrm>
            <a:off x="7243611" y="1276575"/>
            <a:ext cx="1548000" cy="18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5" name="Google Shape;185;p30"/>
          <p:cNvSpPr>
            <a:spLocks noGrp="1"/>
          </p:cNvSpPr>
          <p:nvPr>
            <p:ph type="pic" idx="7"/>
          </p:nvPr>
        </p:nvSpPr>
        <p:spPr>
          <a:xfrm>
            <a:off x="5515419" y="1276575"/>
            <a:ext cx="1548000" cy="18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s and Contents Layout">
  <p:cSld name="1_Images and Contents Layout">
    <p:bg>
      <p:bgPr>
        <a:solidFill>
          <a:schemeClr val="accent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1"/>
          <p:cNvSpPr txBox="1">
            <a:spLocks noGrp="1"/>
          </p:cNvSpPr>
          <p:nvPr>
            <p:ph type="body" idx="1"/>
          </p:nvPr>
        </p:nvSpPr>
        <p:spPr>
          <a:xfrm>
            <a:off x="0" y="123478"/>
            <a:ext cx="9144000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 panose="020B0604020202020204"/>
              <a:buNone/>
              <a:defRPr sz="36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88" name="Google Shape;188;p31"/>
          <p:cNvSpPr txBox="1">
            <a:spLocks noGrp="1"/>
          </p:cNvSpPr>
          <p:nvPr>
            <p:ph type="body" idx="2"/>
          </p:nvPr>
        </p:nvSpPr>
        <p:spPr>
          <a:xfrm>
            <a:off x="0" y="699542"/>
            <a:ext cx="91440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3F3F3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89" name="Google Shape;189;p31"/>
          <p:cNvSpPr/>
          <p:nvPr/>
        </p:nvSpPr>
        <p:spPr>
          <a:xfrm>
            <a:off x="0" y="3507854"/>
            <a:ext cx="9144000" cy="1635646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90" name="Google Shape;190;p31" descr="D:\Fullppt\PNG이미지\핸드폰2.png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735225" y="1079005"/>
            <a:ext cx="3373328" cy="4085033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1"/>
          <p:cNvSpPr>
            <a:spLocks noGrp="1"/>
          </p:cNvSpPr>
          <p:nvPr>
            <p:ph type="pic" idx="3"/>
          </p:nvPr>
        </p:nvSpPr>
        <p:spPr>
          <a:xfrm>
            <a:off x="3566328" y="1217153"/>
            <a:ext cx="1945465" cy="300514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0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3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4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0.png"/><Relationship Id="rId2" Type="http://schemas.openxmlformats.org/officeDocument/2006/relationships/hyperlink" Target="https://api.whatsapp.com/send?phone=6285715909068" TargetMode="External"/><Relationship Id="rId1" Type="http://schemas.openxmlformats.org/officeDocument/2006/relationships/hyperlink" Target="https://api.whatsapp.com/send?phone=62897589123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"/>
          <p:cNvSpPr txBox="1">
            <a:spLocks noGrp="1"/>
          </p:cNvSpPr>
          <p:nvPr>
            <p:ph type="body" idx="1"/>
          </p:nvPr>
        </p:nvSpPr>
        <p:spPr>
          <a:xfrm>
            <a:off x="107315" y="774065"/>
            <a:ext cx="5876290" cy="3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en-US" sz="4000" dirty="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Alur Sistem Pendaftaran Portal BPTI dan </a:t>
            </a:r>
            <a:br>
              <a:rPr lang="en-US" sz="4000" dirty="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US" sz="4000" dirty="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Sistem Lomba LIDM</a:t>
            </a:r>
            <a:endParaRPr sz="4000" dirty="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800" dirty="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daftar-bpti.kemdikbud.go.id</a:t>
            </a:r>
            <a:endParaRPr sz="2800" dirty="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800" dirty="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lidm.kemdikbud.go.id</a:t>
            </a:r>
            <a:endParaRPr sz="2800" dirty="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61" name="Google Shape;261;p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5364088" y="2355726"/>
            <a:ext cx="4037236" cy="3029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ontent Placeholder 6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1" b="9135"/>
          <a:stretch>
            <a:fillRect/>
          </a:stretch>
        </p:blipFill>
        <p:spPr>
          <a:xfrm>
            <a:off x="0" y="0"/>
            <a:ext cx="9143365" cy="5670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0"/>
          <p:cNvSpPr/>
          <p:nvPr/>
        </p:nvSpPr>
        <p:spPr>
          <a:xfrm>
            <a:off x="0" y="0"/>
            <a:ext cx="9144000" cy="4133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0" name="Google Shape;340;p10"/>
          <p:cNvSpPr txBox="1">
            <a:spLocks noGrp="1"/>
          </p:cNvSpPr>
          <p:nvPr>
            <p:ph type="body" idx="1"/>
          </p:nvPr>
        </p:nvSpPr>
        <p:spPr>
          <a:xfrm>
            <a:off x="35560" y="0"/>
            <a:ext cx="9144000" cy="39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 panose="020B0604020202020204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Sistem Pendaftaran Portal BPTI (Operator PT)</a:t>
            </a:r>
            <a:endParaRPr sz="2000" b="1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1" name="Google Shape;341;p10"/>
          <p:cNvSpPr txBox="1"/>
          <p:nvPr/>
        </p:nvSpPr>
        <p:spPr>
          <a:xfrm>
            <a:off x="5708650" y="414020"/>
            <a:ext cx="3435350" cy="45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Langkah </a:t>
            </a:r>
            <a:r>
              <a:rPr lang="en-US" sz="1600" b="1" dirty="0" err="1">
                <a:solidFill>
                  <a:schemeClr val="dk1"/>
                </a:solidFill>
              </a:rPr>
              <a:t>M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enginput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Data Tim: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1. Input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nama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tim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judul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(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judul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proposal /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nama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karya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nya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) dan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deskripsi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singkat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dari (proposal / karya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nya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)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2.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Pilih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ketua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tim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dan input semester dari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ketua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timnya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3. Checklist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pembimbing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tim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4. Checklist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persetujuan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data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5.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Klik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button “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Simpan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”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2" name="Google Shape;342;p10"/>
          <p:cNvPicPr preferRelativeResize="0"/>
          <p:nvPr/>
        </p:nvPicPr>
        <p:blipFill rotWithShape="1">
          <a:blip r:embed="rId1"/>
          <a:srcRect l="-23" t="9457" r="23" b="-21"/>
          <a:stretch>
            <a:fillRect/>
          </a:stretch>
        </p:blipFill>
        <p:spPr>
          <a:xfrm>
            <a:off x="57150" y="1282700"/>
            <a:ext cx="5591810" cy="2795905"/>
          </a:xfrm>
          <a:prstGeom prst="rect">
            <a:avLst/>
          </a:prstGeom>
          <a:noFill/>
          <a:ln w="38100" cap="flat" cmpd="sng">
            <a:solidFill>
              <a:srgbClr val="F2BF27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1"/>
          <p:cNvSpPr/>
          <p:nvPr/>
        </p:nvSpPr>
        <p:spPr>
          <a:xfrm>
            <a:off x="0" y="0"/>
            <a:ext cx="9144000" cy="4133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" name="Google Shape;348;p11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39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 panose="020B0604020202020204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Sistem Pendaftaran Portal BPTI (Operator PT)</a:t>
            </a:r>
            <a:endParaRPr sz="2000" b="1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" name="Google Shape;349;p11"/>
          <p:cNvSpPr txBox="1"/>
          <p:nvPr/>
        </p:nvSpPr>
        <p:spPr>
          <a:xfrm>
            <a:off x="5708650" y="414020"/>
            <a:ext cx="3435350" cy="45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Langkah </a:t>
            </a:r>
            <a:r>
              <a:rPr lang="en-US" sz="1600" b="1" dirty="0" err="1">
                <a:solidFill>
                  <a:schemeClr val="dk1"/>
                </a:solidFill>
              </a:rPr>
              <a:t>F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inalisasi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Tim: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1.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Klik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menu “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Pendaftar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”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2.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Pilih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tim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yang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akan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difinalisasi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klik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button “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Lihat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Detail”</a:t>
            </a:r>
            <a:b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3. Scroll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kebawah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terdapat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kotak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dialog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persetujuan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checklist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Finalisasi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4.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Klik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button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finalisasi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 panose="020B0604020202020204"/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note: 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-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Finalisasi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dilakukan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per Tim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-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Sebelum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melakukan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finalisasi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harap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untuk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double check data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timnya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karena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jika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sudah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finalisasi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tidak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dapat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merubah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anggota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maupun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data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tim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lainnya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 panose="020B0604020202020204"/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50" name="Google Shape;350;p11"/>
          <p:cNvPicPr preferRelativeResize="0"/>
          <p:nvPr/>
        </p:nvPicPr>
        <p:blipFill>
          <a:blip r:embed="rId1"/>
          <a:srcRect/>
          <a:stretch>
            <a:fillRect/>
          </a:stretch>
        </p:blipFill>
        <p:spPr>
          <a:xfrm>
            <a:off x="46355" y="2005584"/>
            <a:ext cx="5613871" cy="3106167"/>
          </a:xfrm>
          <a:prstGeom prst="rect">
            <a:avLst/>
          </a:prstGeom>
          <a:noFill/>
          <a:ln w="38100" cap="flat" cmpd="sng">
            <a:solidFill>
              <a:srgbClr val="F2BF2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51" name="Google Shape;351;p11"/>
          <p:cNvPicPr preferRelativeResize="0"/>
          <p:nvPr/>
        </p:nvPicPr>
        <p:blipFill>
          <a:blip r:embed="rId2"/>
          <a:srcRect t="861" b="861"/>
          <a:stretch>
            <a:fillRect/>
          </a:stretch>
        </p:blipFill>
        <p:spPr>
          <a:xfrm>
            <a:off x="46355" y="485775"/>
            <a:ext cx="5622522" cy="3050712"/>
          </a:xfrm>
          <a:prstGeom prst="rect">
            <a:avLst/>
          </a:prstGeom>
          <a:noFill/>
          <a:ln w="38100" cap="flat" cmpd="sng">
            <a:solidFill>
              <a:srgbClr val="F2BF27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2"/>
          <p:cNvSpPr/>
          <p:nvPr/>
        </p:nvSpPr>
        <p:spPr>
          <a:xfrm>
            <a:off x="0" y="0"/>
            <a:ext cx="9144000" cy="4133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57" name="Google Shape;357;p12" descr="C:\Users\ptjld\Downloads\21.png2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5560" y="483553"/>
            <a:ext cx="5379085" cy="2378075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58" name="Google Shape;358;p12"/>
          <p:cNvSpPr txBox="1"/>
          <p:nvPr/>
        </p:nvSpPr>
        <p:spPr>
          <a:xfrm>
            <a:off x="5708650" y="427355"/>
            <a:ext cx="3435350" cy="4716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Setelah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melakukan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finalisasi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pendaftaran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Tim pada web 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daftar-bpti.kemdikbud.go.id, 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operator PT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wajib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melakukan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aktivasi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akun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pada web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kompetisi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LIDM </a:t>
            </a:r>
            <a:r>
              <a:rPr lang="en-US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(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jika</a:t>
            </a:r>
            <a:r>
              <a:rPr lang="en-US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belum</a:t>
            </a:r>
            <a:r>
              <a:rPr lang="en-US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mempunyai</a:t>
            </a:r>
            <a:r>
              <a:rPr lang="en-US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akun</a:t>
            </a:r>
            <a:r>
              <a:rPr lang="en-US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operator di web </a:t>
            </a:r>
            <a:r>
              <a:rPr lang="en-US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lidm</a:t>
            </a:r>
            <a:r>
              <a:rPr lang="en-US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)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lidm.kemdikbud.go.id/login</a:t>
            </a:r>
            <a:endParaRPr sz="1600" b="1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AutoNum type="arabicPeriod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Langkah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pertama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copy Kode Pendaftaran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Satuan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Pendidikan pada menu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dasbor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daftar-bpti.kemdikbud.go.id</a:t>
            </a:r>
            <a:endParaRPr sz="1600" b="1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AutoNum type="arabicPeriod"/>
            </a:pP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Kemudian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buka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web 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lidm.kemdikbud.go.id/login,</a:t>
            </a:r>
            <a:r>
              <a:rPr lang="en-US" sz="1600" b="1" i="1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klik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tombol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“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Aktivasi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Akun Operator”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AutoNum type="arabicPeriod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Paste Kode Pendaftaran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Satuan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Pendidikan pada form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aktivasi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akun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kemudian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klik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tombol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“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Aktivasi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”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59" name="Google Shape;359;p12" descr="C:\Users\ptjld\Downloads\22.png2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34950" y="2424748"/>
            <a:ext cx="5473700" cy="2419985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60" name="Google Shape;360;p12" descr="C:\Users\ptjld\Downloads\333.png33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1747" y="2703830"/>
            <a:ext cx="2653030" cy="2439670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61" name="Google Shape;361;p12"/>
          <p:cNvSpPr txBox="1"/>
          <p:nvPr/>
        </p:nvSpPr>
        <p:spPr>
          <a:xfrm>
            <a:off x="0" y="0"/>
            <a:ext cx="9144000" cy="39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 panose="020B0604020202020204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Sistem Lomba (Operator PT)</a:t>
            </a:r>
            <a:endParaRPr sz="2000" b="1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"/>
          <p:cNvSpPr/>
          <p:nvPr/>
        </p:nvSpPr>
        <p:spPr>
          <a:xfrm>
            <a:off x="0" y="0"/>
            <a:ext cx="9144000" cy="4133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7" name="Google Shape;367;p13"/>
          <p:cNvSpPr txBox="1"/>
          <p:nvPr/>
        </p:nvSpPr>
        <p:spPr>
          <a:xfrm>
            <a:off x="4939665" y="417195"/>
            <a:ext cx="4204335" cy="4726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n-US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Langkah </a:t>
            </a:r>
            <a:r>
              <a:rPr lang="en-US" b="1" dirty="0" err="1">
                <a:solidFill>
                  <a:schemeClr val="dk1"/>
                </a:solidFill>
              </a:rPr>
              <a:t>A</a:t>
            </a:r>
            <a:r>
              <a:rPr lang="en-US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ktivasi</a:t>
            </a:r>
            <a:r>
              <a:rPr lang="en-US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b="1" dirty="0">
                <a:solidFill>
                  <a:schemeClr val="dk1"/>
                </a:solidFill>
              </a:rPr>
              <a:t>A</a:t>
            </a:r>
            <a:r>
              <a:rPr lang="en-US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kun dan Login </a:t>
            </a:r>
            <a:r>
              <a:rPr lang="en-US" b="1" dirty="0">
                <a:solidFill>
                  <a:schemeClr val="dk1"/>
                </a:solidFill>
              </a:rPr>
              <a:t>O</a:t>
            </a:r>
            <a:r>
              <a:rPr lang="en-US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perator PT:</a:t>
            </a:r>
            <a:endParaRPr b="1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AutoNum type="arabicPeriod"/>
            </a:pPr>
            <a:r>
              <a:rPr lang="en-US" sz="157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Masukkan </a:t>
            </a:r>
            <a:r>
              <a:rPr lang="en-US" sz="157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akun</a:t>
            </a:r>
            <a:r>
              <a:rPr lang="en-US" sz="157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yang </a:t>
            </a:r>
            <a:r>
              <a:rPr lang="en-US" sz="157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sebelumnya</a:t>
            </a:r>
            <a:r>
              <a:rPr lang="en-US" sz="157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57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sudah</a:t>
            </a:r>
            <a:r>
              <a:rPr lang="en-US" sz="157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57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dibuat</a:t>
            </a:r>
            <a:r>
              <a:rPr lang="en-US" sz="157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pada portal </a:t>
            </a:r>
            <a:r>
              <a:rPr lang="en-US" sz="157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pendaftaran</a:t>
            </a:r>
            <a:r>
              <a:rPr lang="en-US" sz="157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BPTI (daftar-bpti.kemdikbud.go.id), </a:t>
            </a:r>
            <a:r>
              <a:rPr lang="en-US" sz="157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kemudian</a:t>
            </a:r>
            <a:r>
              <a:rPr lang="en-US" sz="157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57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klik</a:t>
            </a:r>
            <a:r>
              <a:rPr lang="en-US" sz="157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57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tombol</a:t>
            </a:r>
            <a:r>
              <a:rPr lang="en-US" sz="157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“</a:t>
            </a:r>
            <a:r>
              <a:rPr lang="en-US" sz="157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Aktivasi</a:t>
            </a:r>
            <a:r>
              <a:rPr lang="en-US" sz="157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”</a:t>
            </a:r>
            <a:endParaRPr sz="157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AutoNum type="arabicPeriod"/>
            </a:pPr>
            <a:r>
              <a:rPr lang="en-US" sz="157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Setelah</a:t>
            </a:r>
            <a:r>
              <a:rPr lang="en-US" sz="157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57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berhasil</a:t>
            </a:r>
            <a:r>
              <a:rPr lang="en-US" sz="157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57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aktivasi</a:t>
            </a:r>
            <a:r>
              <a:rPr lang="en-US" sz="157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57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akun</a:t>
            </a:r>
            <a:r>
              <a:rPr lang="en-US" sz="157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</a:t>
            </a:r>
            <a:r>
              <a:rPr lang="en-US" sz="157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selanjutnya</a:t>
            </a:r>
            <a:r>
              <a:rPr lang="en-US" sz="157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operator PT </a:t>
            </a:r>
            <a:r>
              <a:rPr lang="en-US" sz="157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bisa</a:t>
            </a:r>
            <a:r>
              <a:rPr lang="en-US" sz="157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57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langsung</a:t>
            </a:r>
            <a:r>
              <a:rPr lang="en-US" sz="157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login</a:t>
            </a:r>
            <a:endParaRPr sz="157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AutoNum type="arabicPeriod"/>
            </a:pPr>
            <a:r>
              <a:rPr lang="en-US" sz="157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Jika terdapat </a:t>
            </a:r>
            <a:r>
              <a:rPr lang="en-US" sz="157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notif</a:t>
            </a:r>
            <a:r>
              <a:rPr lang="en-US" sz="157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“</a:t>
            </a:r>
            <a:r>
              <a:rPr lang="en-US" sz="157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Sudah</a:t>
            </a:r>
            <a:r>
              <a:rPr lang="en-US" sz="157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57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Teraktivasi</a:t>
            </a:r>
            <a:r>
              <a:rPr lang="en-US" sz="157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” </a:t>
            </a:r>
            <a:r>
              <a:rPr lang="en-US" sz="157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tandanya</a:t>
            </a:r>
            <a:r>
              <a:rPr lang="en-US" sz="157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pada </a:t>
            </a:r>
            <a:r>
              <a:rPr lang="en-US" sz="157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sistem</a:t>
            </a:r>
            <a:r>
              <a:rPr lang="en-US" sz="157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57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lomba</a:t>
            </a:r>
            <a:r>
              <a:rPr lang="en-US" sz="157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yang lain </a:t>
            </a:r>
            <a:r>
              <a:rPr lang="en-US" sz="157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sudah</a:t>
            </a:r>
            <a:r>
              <a:rPr lang="en-US" sz="157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57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aktivasi</a:t>
            </a:r>
            <a:r>
              <a:rPr lang="en-US" sz="157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57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sehingga</a:t>
            </a:r>
            <a:r>
              <a:rPr lang="en-US" sz="157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57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bisa</a:t>
            </a:r>
            <a:r>
              <a:rPr lang="en-US" sz="157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57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langsung</a:t>
            </a:r>
            <a:r>
              <a:rPr lang="en-US" sz="157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login </a:t>
            </a:r>
            <a:r>
              <a:rPr lang="en-US" sz="157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menggunakan</a:t>
            </a:r>
            <a:r>
              <a:rPr lang="en-US" sz="157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57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akun</a:t>
            </a:r>
            <a:r>
              <a:rPr lang="en-US" sz="157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57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tersebut</a:t>
            </a:r>
            <a:endParaRPr sz="157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AutoNum type="arabicPeriod"/>
            </a:pPr>
            <a:r>
              <a:rPr lang="en-US" sz="157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Jika terdapat </a:t>
            </a:r>
            <a:r>
              <a:rPr lang="en-US" sz="157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notif</a:t>
            </a:r>
            <a:r>
              <a:rPr lang="en-US" sz="157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“</a:t>
            </a:r>
            <a:r>
              <a:rPr lang="en-US" sz="157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Kode Pendaftaran </a:t>
            </a:r>
            <a:r>
              <a:rPr lang="en-US" sz="157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Satuan</a:t>
            </a:r>
            <a:r>
              <a:rPr lang="en-US" sz="157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Pendidikan </a:t>
            </a:r>
            <a:r>
              <a:rPr lang="en-US" sz="157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Tidak</a:t>
            </a:r>
            <a:r>
              <a:rPr lang="en-US" sz="157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57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Ditemukan</a:t>
            </a:r>
            <a:r>
              <a:rPr lang="en-US" sz="157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”, </a:t>
            </a:r>
            <a:r>
              <a:rPr lang="en-US" sz="157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pastikan</a:t>
            </a:r>
            <a:r>
              <a:rPr lang="en-US" sz="157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57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sudah</a:t>
            </a:r>
            <a:r>
              <a:rPr lang="en-US" sz="157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57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melakukan</a:t>
            </a:r>
            <a:r>
              <a:rPr lang="en-US" sz="157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57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finalisasi</a:t>
            </a:r>
            <a:r>
              <a:rPr lang="en-US" sz="157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57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sebagian</a:t>
            </a:r>
            <a:r>
              <a:rPr lang="en-US" sz="157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57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tim</a:t>
            </a:r>
            <a:r>
              <a:rPr lang="en-US" sz="157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dan juga </a:t>
            </a:r>
            <a:r>
              <a:rPr lang="en-US" sz="157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di</a:t>
            </a:r>
            <a:r>
              <a:rPr lang="en-US" sz="1570" dirty="0" err="1">
                <a:solidFill>
                  <a:schemeClr val="dk1"/>
                </a:solidFill>
              </a:rPr>
              <a:t>pastikan</a:t>
            </a:r>
            <a:r>
              <a:rPr lang="en-US" sz="1570" dirty="0">
                <a:solidFill>
                  <a:schemeClr val="dk1"/>
                </a:solidFill>
              </a:rPr>
              <a:t> yang </a:t>
            </a:r>
            <a:r>
              <a:rPr lang="en-US" sz="1570" dirty="0" err="1">
                <a:solidFill>
                  <a:schemeClr val="dk1"/>
                </a:solidFill>
              </a:rPr>
              <a:t>dimasukkan</a:t>
            </a:r>
            <a:r>
              <a:rPr lang="en-US" sz="1570" dirty="0">
                <a:solidFill>
                  <a:schemeClr val="dk1"/>
                </a:solidFill>
              </a:rPr>
              <a:t> </a:t>
            </a:r>
            <a:r>
              <a:rPr lang="en-US" sz="1570" b="1" dirty="0">
                <a:solidFill>
                  <a:srgbClr val="00B050"/>
                </a:solidFill>
              </a:rPr>
              <a:t>Kode Pendaftaran </a:t>
            </a:r>
            <a:r>
              <a:rPr lang="en-US" sz="1570" b="1" dirty="0" err="1">
                <a:solidFill>
                  <a:srgbClr val="00B050"/>
                </a:solidFill>
              </a:rPr>
              <a:t>Satuan</a:t>
            </a:r>
            <a:r>
              <a:rPr lang="en-US" sz="1570" b="1" dirty="0">
                <a:solidFill>
                  <a:srgbClr val="00B050"/>
                </a:solidFill>
              </a:rPr>
              <a:t> Pendidikan</a:t>
            </a:r>
            <a:r>
              <a:rPr lang="en-US" sz="1570" dirty="0">
                <a:solidFill>
                  <a:schemeClr val="dk1"/>
                </a:solidFill>
              </a:rPr>
              <a:t> </a:t>
            </a:r>
            <a:r>
              <a:rPr lang="en-US" sz="1570" b="1" dirty="0" err="1">
                <a:solidFill>
                  <a:srgbClr val="FF0000"/>
                </a:solidFill>
              </a:rPr>
              <a:t>bukan</a:t>
            </a:r>
            <a:r>
              <a:rPr lang="en-US" sz="1570" b="1" dirty="0">
                <a:solidFill>
                  <a:srgbClr val="FF0000"/>
                </a:solidFill>
              </a:rPr>
              <a:t> Kode Pendaftaran Tim</a:t>
            </a:r>
            <a:endParaRPr sz="1570" b="1" i="0" u="none" strike="noStrike" cap="none" dirty="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68" name="Google Shape;368;p13" descr="C:\Users\ptjld\Downloads\444.png444"/>
          <p:cNvPicPr preferRelativeResize="0"/>
          <p:nvPr/>
        </p:nvPicPr>
        <p:blipFill rotWithShape="1">
          <a:blip r:embed="rId1"/>
          <a:srcRect r="20002"/>
          <a:stretch>
            <a:fillRect/>
          </a:stretch>
        </p:blipFill>
        <p:spPr>
          <a:xfrm>
            <a:off x="539750" y="483870"/>
            <a:ext cx="4256897" cy="2628900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69" name="Google Shape;369;p13" descr="C:\Users\ptjld\Downloads\555.png555"/>
          <p:cNvPicPr preferRelativeResize="0"/>
          <p:nvPr/>
        </p:nvPicPr>
        <p:blipFill rotWithShape="1">
          <a:blip r:embed="rId2"/>
          <a:srcRect l="16337" t="6957" b="9216"/>
          <a:stretch>
            <a:fillRect/>
          </a:stretch>
        </p:blipFill>
        <p:spPr>
          <a:xfrm>
            <a:off x="344662" y="2940050"/>
            <a:ext cx="4451985" cy="2203450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70" name="Google Shape;370;p1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35559" y="483870"/>
            <a:ext cx="1826545" cy="2763395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71" name="Google Shape;371;p13"/>
          <p:cNvSpPr txBox="1"/>
          <p:nvPr/>
        </p:nvSpPr>
        <p:spPr>
          <a:xfrm>
            <a:off x="0" y="0"/>
            <a:ext cx="9144000" cy="39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 panose="020B0604020202020204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Sistem Lomba (Operator PT)</a:t>
            </a:r>
            <a:endParaRPr sz="2000" b="1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72" name="Google Shape;372;p13" descr="C:\Users\ptjld\Downloads\23.png2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5560" y="2446475"/>
            <a:ext cx="1826546" cy="2697026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4"/>
          <p:cNvSpPr/>
          <p:nvPr/>
        </p:nvSpPr>
        <p:spPr>
          <a:xfrm>
            <a:off x="0" y="0"/>
            <a:ext cx="9144000" cy="4133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" name="Google Shape;378;p14"/>
          <p:cNvSpPr txBox="1"/>
          <p:nvPr/>
        </p:nvSpPr>
        <p:spPr>
          <a:xfrm>
            <a:off x="6231890" y="417195"/>
            <a:ext cx="2912110" cy="4726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Langkah </a:t>
            </a:r>
            <a:r>
              <a:rPr lang="en-US" sz="1600" b="1" dirty="0" err="1">
                <a:solidFill>
                  <a:schemeClr val="dk1"/>
                </a:solidFill>
              </a:rPr>
              <a:t>S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inkron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1" dirty="0">
                <a:solidFill>
                  <a:schemeClr val="dk1"/>
                </a:solidFill>
              </a:rPr>
              <a:t>D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ata </a:t>
            </a:r>
            <a:r>
              <a:rPr lang="en-US" sz="1600" b="1" dirty="0">
                <a:solidFill>
                  <a:schemeClr val="dk1"/>
                </a:solidFill>
              </a:rPr>
              <a:t>D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ari </a:t>
            </a:r>
            <a:r>
              <a:rPr lang="en-US" sz="1600" b="1" dirty="0">
                <a:solidFill>
                  <a:schemeClr val="dk1"/>
                </a:solidFill>
              </a:rPr>
              <a:t>P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ortal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Registrasi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BPTI:</a:t>
            </a:r>
            <a:endParaRPr sz="1600" b="1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AutoNum type="arabicPeriod"/>
            </a:pP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Pilih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menu “Pendaftaran”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AutoNum type="arabicPeriod"/>
            </a:pP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Klik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button “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Sinkron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Data Portal BPTI”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 panose="020B0604020202020204"/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 panose="020B0604020202020204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Note:</a:t>
            </a:r>
            <a:br>
              <a:rPr lang="en-US" sz="10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r>
              <a:rPr lang="en-US" sz="10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- Jika terdapat </a:t>
            </a:r>
            <a:r>
              <a:rPr lang="en-US" sz="10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perubahan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data </a:t>
            </a:r>
            <a:r>
              <a:rPr lang="en-US" sz="10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tim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(</a:t>
            </a:r>
            <a:r>
              <a:rPr lang="en-US" sz="10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nama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0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tim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</a:t>
            </a:r>
            <a:r>
              <a:rPr lang="en-US" sz="10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judul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</a:t>
            </a:r>
            <a:r>
              <a:rPr lang="en-US" sz="10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deskripsi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0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tim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data </a:t>
            </a:r>
            <a:r>
              <a:rPr lang="en-US" sz="10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profil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0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mahasiswa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</a:t>
            </a:r>
            <a:r>
              <a:rPr lang="en-US" sz="10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dll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) </a:t>
            </a:r>
            <a:r>
              <a:rPr lang="en-US" sz="10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wajib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0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melakukan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0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sinkron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data </a:t>
            </a:r>
            <a:r>
              <a:rPr lang="en-US" sz="10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ulang</a:t>
            </a:r>
            <a:endParaRPr sz="10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 panose="020B0604020202020204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- </a:t>
            </a:r>
            <a:r>
              <a:rPr lang="en-US" sz="10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Sinkron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data </a:t>
            </a:r>
            <a:r>
              <a:rPr lang="en-US" sz="10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tidak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0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perlu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0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menunggu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0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semua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0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tim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0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delegasi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0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terfinalisasi</a:t>
            </a:r>
            <a:endParaRPr sz="10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 panose="020B0604020202020204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- Jika terdapat </a:t>
            </a:r>
            <a:r>
              <a:rPr lang="en-US" sz="10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pergantian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0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anggota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0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wajib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hapus </a:t>
            </a:r>
            <a:r>
              <a:rPr lang="en-US" sz="10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anggota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yang </a:t>
            </a:r>
            <a:r>
              <a:rPr lang="en-US" sz="10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diganti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di Sistem Lomba (LIDM) </a:t>
            </a:r>
            <a:r>
              <a:rPr lang="en-US" sz="10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kemudian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0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sinkron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0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anggota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0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barunya</a:t>
            </a:r>
            <a:endParaRPr sz="10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 panose="020B0604020202020204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- Jika terdapat </a:t>
            </a:r>
            <a:r>
              <a:rPr lang="en-US" sz="10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tim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yang </a:t>
            </a:r>
            <a:r>
              <a:rPr lang="en-US" sz="10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dihapus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pada portal BPTI, di Sistem Lomba (LIDM) juga </a:t>
            </a:r>
            <a:r>
              <a:rPr lang="en-US" sz="10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wajib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0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dihapus</a:t>
            </a:r>
            <a:endParaRPr lang="en-US" sz="10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 panose="020B0604020202020204"/>
              <a:buNone/>
            </a:pPr>
            <a:r>
              <a:rPr lang="en-US" sz="1000" dirty="0">
                <a:solidFill>
                  <a:schemeClr val="dk1"/>
                </a:solidFill>
              </a:rPr>
              <a:t>- </a:t>
            </a:r>
            <a:r>
              <a:rPr lang="en-US" sz="1000" dirty="0" err="1">
                <a:solidFill>
                  <a:schemeClr val="dk1"/>
                </a:solidFill>
              </a:rPr>
              <a:t>Sinkron</a:t>
            </a:r>
            <a:r>
              <a:rPr lang="en-US" sz="1000" dirty="0">
                <a:solidFill>
                  <a:schemeClr val="dk1"/>
                </a:solidFill>
              </a:rPr>
              <a:t> data </a:t>
            </a:r>
            <a:r>
              <a:rPr lang="en-US" sz="1000" dirty="0" err="1">
                <a:solidFill>
                  <a:schemeClr val="dk1"/>
                </a:solidFill>
              </a:rPr>
              <a:t>bisa</a:t>
            </a:r>
            <a:r>
              <a:rPr lang="en-US" sz="1000" dirty="0">
                <a:solidFill>
                  <a:schemeClr val="dk1"/>
                </a:solidFill>
              </a:rPr>
              <a:t> </a:t>
            </a:r>
            <a:r>
              <a:rPr lang="en-US" sz="1000" dirty="0" err="1">
                <a:solidFill>
                  <a:schemeClr val="dk1"/>
                </a:solidFill>
              </a:rPr>
              <a:t>dilakukan</a:t>
            </a:r>
            <a:r>
              <a:rPr lang="en-US" sz="1000" dirty="0">
                <a:solidFill>
                  <a:schemeClr val="dk1"/>
                </a:solidFill>
              </a:rPr>
              <a:t> </a:t>
            </a:r>
            <a:r>
              <a:rPr lang="en-US" sz="1000" dirty="0" err="1">
                <a:solidFill>
                  <a:schemeClr val="dk1"/>
                </a:solidFill>
              </a:rPr>
              <a:t>berulang</a:t>
            </a:r>
            <a:r>
              <a:rPr lang="en-US" sz="1000" dirty="0">
                <a:solidFill>
                  <a:schemeClr val="dk1"/>
                </a:solidFill>
              </a:rPr>
              <a:t> kali dan </a:t>
            </a:r>
            <a:r>
              <a:rPr lang="en-US" sz="1000" dirty="0" err="1">
                <a:solidFill>
                  <a:schemeClr val="dk1"/>
                </a:solidFill>
              </a:rPr>
              <a:t>tidak</a:t>
            </a:r>
            <a:r>
              <a:rPr lang="en-US" sz="1000" dirty="0">
                <a:solidFill>
                  <a:schemeClr val="dk1"/>
                </a:solidFill>
              </a:rPr>
              <a:t> </a:t>
            </a:r>
            <a:r>
              <a:rPr lang="en-US" sz="1000" dirty="0" err="1">
                <a:solidFill>
                  <a:schemeClr val="dk1"/>
                </a:solidFill>
              </a:rPr>
              <a:t>ada</a:t>
            </a:r>
            <a:r>
              <a:rPr lang="en-US" sz="1000" dirty="0">
                <a:solidFill>
                  <a:schemeClr val="dk1"/>
                </a:solidFill>
              </a:rPr>
              <a:t> </a:t>
            </a:r>
            <a:r>
              <a:rPr lang="en-US" sz="1000" dirty="0" err="1">
                <a:solidFill>
                  <a:schemeClr val="dk1"/>
                </a:solidFill>
              </a:rPr>
              <a:t>batasan</a:t>
            </a:r>
            <a:r>
              <a:rPr lang="en-US" sz="1000" dirty="0">
                <a:solidFill>
                  <a:schemeClr val="dk1"/>
                </a:solidFill>
              </a:rPr>
              <a:t> </a:t>
            </a:r>
            <a:r>
              <a:rPr lang="en-US" sz="1000" dirty="0" err="1">
                <a:solidFill>
                  <a:schemeClr val="dk1"/>
                </a:solidFill>
              </a:rPr>
              <a:t>waktu</a:t>
            </a:r>
            <a:endParaRPr sz="10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79" name="Google Shape;379;p14"/>
          <p:cNvPicPr preferRelativeResize="0"/>
          <p:nvPr/>
        </p:nvPicPr>
        <p:blipFill rotWithShape="1">
          <a:blip r:embed="rId1"/>
          <a:srcRect l="93" t="5824" r="5916"/>
          <a:stretch>
            <a:fillRect/>
          </a:stretch>
        </p:blipFill>
        <p:spPr>
          <a:xfrm>
            <a:off x="44133" y="485775"/>
            <a:ext cx="6146800" cy="3074035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80" name="Google Shape;380;p14" descr="C:\Users\ptjld\Downloads\25.png2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1656" y="3589654"/>
            <a:ext cx="3049270" cy="1523365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81" name="Google Shape;381;p14"/>
          <p:cNvSpPr txBox="1"/>
          <p:nvPr/>
        </p:nvSpPr>
        <p:spPr>
          <a:xfrm>
            <a:off x="0" y="0"/>
            <a:ext cx="9144000" cy="39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 panose="020B0604020202020204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Sistem Lomba (Operator PT)</a:t>
            </a:r>
            <a:endParaRPr sz="2000" b="1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82" name="Google Shape;382;p14"/>
          <p:cNvPicPr preferRelativeResize="0"/>
          <p:nvPr/>
        </p:nvPicPr>
        <p:blipFill>
          <a:blip r:embed="rId3"/>
          <a:srcRect t="4709" b="4709"/>
          <a:stretch>
            <a:fillRect/>
          </a:stretch>
        </p:blipFill>
        <p:spPr>
          <a:xfrm>
            <a:off x="3144838" y="3592322"/>
            <a:ext cx="3046095" cy="1523365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4"/>
          <p:cNvSpPr/>
          <p:nvPr/>
        </p:nvSpPr>
        <p:spPr>
          <a:xfrm>
            <a:off x="0" y="0"/>
            <a:ext cx="9144000" cy="4133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" name="Google Shape;378;p14"/>
          <p:cNvSpPr txBox="1"/>
          <p:nvPr/>
        </p:nvSpPr>
        <p:spPr>
          <a:xfrm>
            <a:off x="6231890" y="417195"/>
            <a:ext cx="2912110" cy="4726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Langkah </a:t>
            </a:r>
            <a:r>
              <a:rPr lang="en-US" sz="1600" b="1" dirty="0" err="1">
                <a:solidFill>
                  <a:schemeClr val="dk1"/>
                </a:solidFill>
              </a:rPr>
              <a:t>Meloloskan</a:t>
            </a:r>
            <a:r>
              <a:rPr lang="en-US" sz="1600" b="1" dirty="0">
                <a:solidFill>
                  <a:schemeClr val="dk1"/>
                </a:solidFill>
              </a:rPr>
              <a:t> Tim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  <a:endParaRPr sz="1600" b="1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AutoNum type="arabicPeriod"/>
            </a:pP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Pilih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filter divisi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tim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yang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akan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diloloskan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AutoNum type="arabicPeriod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Checklist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tim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mana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saja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yang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akan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diloloskan</a:t>
            </a:r>
            <a:endParaRPr lang="en-US"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AutoNum type="arabicPeriod"/>
            </a:pPr>
            <a:r>
              <a:rPr lang="en-ID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Klik</a:t>
            </a:r>
            <a:r>
              <a:rPr lang="en-ID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button “Lolos/</a:t>
            </a:r>
            <a:r>
              <a:rPr lang="en-ID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Gagalkan</a:t>
            </a:r>
            <a:r>
              <a:rPr lang="en-ID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Tim”</a:t>
            </a:r>
            <a:endParaRPr lang="en-ID"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AutoNum type="arabicPeriod"/>
            </a:pP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Langkah </a:t>
            </a:r>
            <a:r>
              <a:rPr lang="en-US" sz="1600" b="1" dirty="0" err="1">
                <a:solidFill>
                  <a:schemeClr val="dk1"/>
                </a:solidFill>
              </a:rPr>
              <a:t>Menggagalkan</a:t>
            </a:r>
            <a:r>
              <a:rPr lang="en-US" sz="1600" b="1" dirty="0">
                <a:solidFill>
                  <a:schemeClr val="dk1"/>
                </a:solidFill>
              </a:rPr>
              <a:t> Tim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  <a:endParaRPr lang="en-US" sz="1600" b="1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AutoNum type="arabicPeriod"/>
            </a:pP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Pilih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filter divisi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tim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yang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akan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digagalkan</a:t>
            </a:r>
            <a:endParaRPr lang="en-US"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AutoNum type="arabicPeriod"/>
            </a:pPr>
            <a:r>
              <a:rPr lang="en-US" sz="1600" b="0" i="0" u="none" strike="noStrike" cap="none" dirty="0" err="1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Unchecklist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tim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mana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saja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yang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akan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digagalkan</a:t>
            </a:r>
            <a:endParaRPr lang="en-US"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AutoNum type="arabicPeriod"/>
            </a:pP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Klik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button “Lolos/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Gagalkan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Tim”</a:t>
            </a:r>
            <a:endParaRPr lang="en-US"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 panose="020B0604020202020204"/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" name="Google Shape;381;p14"/>
          <p:cNvSpPr txBox="1"/>
          <p:nvPr/>
        </p:nvSpPr>
        <p:spPr>
          <a:xfrm>
            <a:off x="0" y="0"/>
            <a:ext cx="9144000" cy="39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 panose="020B0604020202020204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Sistem Lomba (Operator PT)</a:t>
            </a:r>
            <a:endParaRPr sz="2000" b="1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82" name="Google Shape;382;p14"/>
          <p:cNvPicPr preferRelativeResize="0"/>
          <p:nvPr/>
        </p:nvPicPr>
        <p:blipFill>
          <a:blip r:embed="rId1"/>
          <a:srcRect t="6602" b="6602"/>
          <a:stretch>
            <a:fillRect/>
          </a:stretch>
        </p:blipFill>
        <p:spPr>
          <a:xfrm>
            <a:off x="2587752" y="3352725"/>
            <a:ext cx="3603182" cy="1762962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80" name="Google Shape;380;p14"/>
          <p:cNvPicPr preferRelativeResize="0"/>
          <p:nvPr/>
        </p:nvPicPr>
        <p:blipFill>
          <a:blip r:embed="rId2"/>
          <a:srcRect/>
          <a:stretch>
            <a:fillRect/>
          </a:stretch>
        </p:blipFill>
        <p:spPr>
          <a:xfrm>
            <a:off x="44133" y="3352725"/>
            <a:ext cx="3059748" cy="1762961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79" name="Google Shape;379;p14"/>
          <p:cNvPicPr preferRelativeResize="0"/>
          <p:nvPr/>
        </p:nvPicPr>
        <p:blipFill>
          <a:blip r:embed="rId3"/>
          <a:srcRect t="4709" b="4709"/>
          <a:stretch>
            <a:fillRect/>
          </a:stretch>
        </p:blipFill>
        <p:spPr>
          <a:xfrm>
            <a:off x="44133" y="485775"/>
            <a:ext cx="6146800" cy="3074035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5"/>
          <p:cNvSpPr/>
          <p:nvPr/>
        </p:nvSpPr>
        <p:spPr>
          <a:xfrm>
            <a:off x="0" y="0"/>
            <a:ext cx="9144000" cy="4133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8" name="Google Shape;388;p15"/>
          <p:cNvSpPr txBox="1"/>
          <p:nvPr/>
        </p:nvSpPr>
        <p:spPr>
          <a:xfrm>
            <a:off x="6119495" y="417195"/>
            <a:ext cx="3024505" cy="4726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None/>
            </a:pPr>
            <a:r>
              <a:rPr lang="en-US" sz="135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Langkah </a:t>
            </a:r>
            <a:r>
              <a:rPr lang="en-US" sz="1350" b="1" dirty="0" err="1">
                <a:solidFill>
                  <a:schemeClr val="dk1"/>
                </a:solidFill>
              </a:rPr>
              <a:t>U</a:t>
            </a:r>
            <a:r>
              <a:rPr lang="en-US" sz="135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nggah</a:t>
            </a:r>
            <a:r>
              <a:rPr lang="en-US" sz="135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1" dirty="0">
                <a:solidFill>
                  <a:schemeClr val="dk1"/>
                </a:solidFill>
              </a:rPr>
              <a:t>S</a:t>
            </a:r>
            <a:r>
              <a:rPr lang="en-US" sz="135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urat </a:t>
            </a:r>
            <a:r>
              <a:rPr lang="en-US" sz="1350" b="1" dirty="0" err="1">
                <a:solidFill>
                  <a:schemeClr val="dk1"/>
                </a:solidFill>
              </a:rPr>
              <a:t>D</a:t>
            </a:r>
            <a:r>
              <a:rPr lang="en-US" sz="135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elegasi</a:t>
            </a:r>
            <a:r>
              <a:rPr lang="en-US" sz="135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dan </a:t>
            </a:r>
            <a:r>
              <a:rPr lang="en-US" sz="1350" b="1" dirty="0" err="1">
                <a:solidFill>
                  <a:schemeClr val="dk1"/>
                </a:solidFill>
              </a:rPr>
              <a:t>M</a:t>
            </a:r>
            <a:r>
              <a:rPr lang="en-US" sz="135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endapatkan</a:t>
            </a:r>
            <a:r>
              <a:rPr lang="en-US" sz="135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1" dirty="0">
                <a:solidFill>
                  <a:schemeClr val="dk1"/>
                </a:solidFill>
              </a:rPr>
              <a:t>A</a:t>
            </a:r>
            <a:r>
              <a:rPr lang="en-US" sz="135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kun </a:t>
            </a:r>
            <a:r>
              <a:rPr lang="en-US" sz="1350" b="1" dirty="0">
                <a:solidFill>
                  <a:schemeClr val="dk1"/>
                </a:solidFill>
              </a:rPr>
              <a:t>L</a:t>
            </a:r>
            <a:r>
              <a:rPr lang="en-US" sz="135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ogin </a:t>
            </a:r>
            <a:r>
              <a:rPr lang="en-US" sz="1350" b="1" dirty="0" err="1">
                <a:solidFill>
                  <a:schemeClr val="dk1"/>
                </a:solidFill>
              </a:rPr>
              <a:t>K</a:t>
            </a:r>
            <a:r>
              <a:rPr lang="en-US" sz="135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etua</a:t>
            </a:r>
            <a:r>
              <a:rPr lang="en-US" sz="135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&amp; </a:t>
            </a:r>
            <a:r>
              <a:rPr lang="en-US" sz="1350" b="1" dirty="0" err="1">
                <a:solidFill>
                  <a:schemeClr val="dk1"/>
                </a:solidFill>
              </a:rPr>
              <a:t>P</a:t>
            </a:r>
            <a:r>
              <a:rPr lang="en-US" sz="135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embimbing</a:t>
            </a:r>
            <a:r>
              <a:rPr lang="en-US" sz="135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  <a:endParaRPr sz="1350" b="1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None/>
            </a:pP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Pilih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dan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Klik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menu “Hasil Seleksi PT”</a:t>
            </a:r>
            <a:endParaRPr lang="en-US" sz="135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AutoNum type="arabicPeriod"/>
            </a:pP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Button “Detail / Edit” (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warna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kuning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)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digunakan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untuk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unggah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surat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delegasi</a:t>
            </a:r>
            <a:endParaRPr sz="135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AutoNum type="arabicPeriod"/>
            </a:pP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Button “Daftar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Anggota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Tim” (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warna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hijau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)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untuk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mengecek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kelengkapan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dan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keabsahan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data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anggota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tim</a:t>
            </a:r>
            <a:endParaRPr sz="135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AutoNum type="arabicPeriod"/>
            </a:pP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Button “Send Mail” (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warna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biru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)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untuk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mengirim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akun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login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ke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email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ketua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dan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pembimbing</a:t>
            </a:r>
            <a:endParaRPr sz="135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AutoNum type="arabicPeriod"/>
            </a:pP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Button “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Berkas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Karya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” (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warna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hitam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)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untuk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mengecek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kelengkapan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berkas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submisi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tim</a:t>
            </a:r>
            <a:endParaRPr sz="135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50"/>
              <a:buFont typeface="Arial" panose="020B0604020202020204"/>
              <a:buNone/>
            </a:pPr>
            <a:endParaRPr sz="135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89" name="Google Shape;389;p15"/>
          <p:cNvPicPr preferRelativeResize="0"/>
          <p:nvPr/>
        </p:nvPicPr>
        <p:blipFill rotWithShape="1">
          <a:blip r:embed="rId1"/>
          <a:srcRect l="12984" t="21005" r="156" b="-33687"/>
          <a:stretch>
            <a:fillRect/>
          </a:stretch>
        </p:blipFill>
        <p:spPr>
          <a:xfrm>
            <a:off x="53975" y="474980"/>
            <a:ext cx="6026150" cy="3818255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90" name="Google Shape;390;p15"/>
          <p:cNvSpPr txBox="1"/>
          <p:nvPr/>
        </p:nvSpPr>
        <p:spPr>
          <a:xfrm>
            <a:off x="0" y="0"/>
            <a:ext cx="9144000" cy="39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 panose="020B0604020202020204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Sistem Lomba (Operator PT)</a:t>
            </a:r>
            <a:endParaRPr sz="2000" b="1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91" name="Google Shape;391;p15"/>
          <p:cNvPicPr preferRelativeResize="0"/>
          <p:nvPr/>
        </p:nvPicPr>
        <p:blipFill rotWithShape="1">
          <a:blip r:embed="rId2"/>
          <a:srcRect l="10410" t="15032" r="-65" b="10192"/>
          <a:stretch>
            <a:fillRect/>
          </a:stretch>
        </p:blipFill>
        <p:spPr>
          <a:xfrm>
            <a:off x="53763" y="3090672"/>
            <a:ext cx="2956560" cy="2016636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2" name="Google Shape;392;p15"/>
          <p:cNvPicPr preferRelativeResize="0"/>
          <p:nvPr/>
        </p:nvPicPr>
        <p:blipFill rotWithShape="1">
          <a:blip r:embed="rId3"/>
          <a:srcRect l="16555" t="5855" r="24804" b="47963"/>
          <a:stretch>
            <a:fillRect/>
          </a:stretch>
        </p:blipFill>
        <p:spPr>
          <a:xfrm>
            <a:off x="1956521" y="3664588"/>
            <a:ext cx="4123690" cy="1442720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6"/>
          <p:cNvSpPr/>
          <p:nvPr/>
        </p:nvSpPr>
        <p:spPr>
          <a:xfrm>
            <a:off x="0" y="0"/>
            <a:ext cx="9144000" cy="4133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8" name="Google Shape;398;p16"/>
          <p:cNvSpPr txBox="1"/>
          <p:nvPr/>
        </p:nvSpPr>
        <p:spPr>
          <a:xfrm>
            <a:off x="6231890" y="417195"/>
            <a:ext cx="2912110" cy="4726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None/>
            </a:pPr>
            <a:r>
              <a:rPr lang="en-US" sz="135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Langkah Login </a:t>
            </a:r>
            <a:r>
              <a:rPr lang="en-US" sz="1350" b="1" dirty="0" err="1">
                <a:solidFill>
                  <a:schemeClr val="dk1"/>
                </a:solidFill>
              </a:rPr>
              <a:t>K</a:t>
            </a:r>
            <a:r>
              <a:rPr lang="en-US" sz="135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etua</a:t>
            </a:r>
            <a:r>
              <a:rPr lang="en-US" sz="135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1" dirty="0">
                <a:solidFill>
                  <a:schemeClr val="dk1"/>
                </a:solidFill>
              </a:rPr>
              <a:t>T</a:t>
            </a:r>
            <a:r>
              <a:rPr lang="en-US" sz="135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im dan </a:t>
            </a:r>
            <a:r>
              <a:rPr lang="en-US" sz="1350" b="1" dirty="0" err="1">
                <a:solidFill>
                  <a:schemeClr val="dk1"/>
                </a:solidFill>
              </a:rPr>
              <a:t>U</a:t>
            </a:r>
            <a:r>
              <a:rPr lang="en-US" sz="135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nggah</a:t>
            </a:r>
            <a:r>
              <a:rPr lang="en-US" sz="135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1" dirty="0" err="1">
                <a:solidFill>
                  <a:schemeClr val="dk1"/>
                </a:solidFill>
              </a:rPr>
              <a:t>B</a:t>
            </a:r>
            <a:r>
              <a:rPr lang="en-US" sz="135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erkas</a:t>
            </a:r>
            <a:r>
              <a:rPr lang="en-US" sz="135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1" dirty="0" err="1">
                <a:solidFill>
                  <a:schemeClr val="dk1"/>
                </a:solidFill>
              </a:rPr>
              <a:t>I</a:t>
            </a:r>
            <a:r>
              <a:rPr lang="en-US" sz="135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dentitas</a:t>
            </a:r>
            <a:r>
              <a:rPr lang="en-US" sz="135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1" dirty="0" err="1">
                <a:solidFill>
                  <a:schemeClr val="dk1"/>
                </a:solidFill>
              </a:rPr>
              <a:t>A</a:t>
            </a:r>
            <a:r>
              <a:rPr lang="en-US" sz="135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nggota</a:t>
            </a:r>
            <a:r>
              <a:rPr lang="en-US" sz="135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  <a:endParaRPr sz="1350" b="1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AutoNum type="arabicPeriod"/>
            </a:pP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Login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ketua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tim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urlnya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sama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dengan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Operator PT</a:t>
            </a:r>
            <a:endParaRPr sz="135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AutoNum type="arabicPeriod"/>
            </a:pP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Pilih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dan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klik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menu “Pendaftaran”</a:t>
            </a:r>
            <a:endParaRPr sz="135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AutoNum type="arabicPeriod"/>
            </a:pP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Pilih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dan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klik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Button “Detail / Edit” (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warna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kuning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)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untuk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mengunggah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Pas Foto, Foto KTP, Foto KTM</a:t>
            </a:r>
            <a:endParaRPr sz="135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50"/>
              <a:buFont typeface="Arial" panose="020B0604020202020204"/>
              <a:buNone/>
            </a:pPr>
            <a:endParaRPr sz="135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99" name="Google Shape;399;p16"/>
          <p:cNvPicPr preferRelativeResize="0"/>
          <p:nvPr/>
        </p:nvPicPr>
        <p:blipFill rotWithShape="1">
          <a:blip r:embed="rId1"/>
          <a:srcRect l="-5" t="10765" r="5" b="-1650"/>
          <a:stretch>
            <a:fillRect/>
          </a:stretch>
        </p:blipFill>
        <p:spPr>
          <a:xfrm>
            <a:off x="48578" y="611505"/>
            <a:ext cx="6078220" cy="3006090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0" name="Google Shape;400;p16"/>
          <p:cNvSpPr txBox="1"/>
          <p:nvPr/>
        </p:nvSpPr>
        <p:spPr>
          <a:xfrm>
            <a:off x="0" y="0"/>
            <a:ext cx="9144000" cy="39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 panose="020B0604020202020204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Sistem Lomba (</a:t>
            </a:r>
            <a:r>
              <a:rPr lang="en-US" sz="2000" b="1" i="0" u="none" strike="noStrike" cap="none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Ketua</a:t>
            </a:r>
            <a:r>
              <a:rPr lang="en-US" sz="2000" b="1" i="0" u="none" strike="noStrike" cap="none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Tim)</a:t>
            </a:r>
            <a:endParaRPr sz="2000" b="1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01" name="Google Shape;401;p16" descr="C:\Users\ptjld\Downloads\Screenshot_15.pngScreenshot_1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185545" y="2999740"/>
            <a:ext cx="4941570" cy="2117090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2" name="Google Shape;402;p16" descr="C:\Users\ptjld\Downloads\28.png28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35560" y="2460625"/>
            <a:ext cx="1989455" cy="2656205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7"/>
          <p:cNvSpPr/>
          <p:nvPr/>
        </p:nvSpPr>
        <p:spPr>
          <a:xfrm>
            <a:off x="0" y="0"/>
            <a:ext cx="9144000" cy="4133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8" name="Google Shape;408;p17"/>
          <p:cNvSpPr txBox="1"/>
          <p:nvPr/>
        </p:nvSpPr>
        <p:spPr>
          <a:xfrm>
            <a:off x="6231890" y="417195"/>
            <a:ext cx="2912110" cy="4726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None/>
            </a:pPr>
            <a:r>
              <a:rPr lang="en-US" sz="135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Langkah </a:t>
            </a:r>
            <a:r>
              <a:rPr lang="en-US" sz="135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Unggah</a:t>
            </a:r>
            <a:r>
              <a:rPr lang="en-US" sz="135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1" dirty="0" err="1">
                <a:solidFill>
                  <a:schemeClr val="dk1"/>
                </a:solidFill>
              </a:rPr>
              <a:t>B</a:t>
            </a:r>
            <a:r>
              <a:rPr lang="en-US" sz="135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erkas</a:t>
            </a:r>
            <a:r>
              <a:rPr lang="en-US" sz="135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1" dirty="0" err="1">
                <a:solidFill>
                  <a:schemeClr val="dk1"/>
                </a:solidFill>
              </a:rPr>
              <a:t>S</a:t>
            </a:r>
            <a:r>
              <a:rPr lang="en-US" sz="135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ubmisi</a:t>
            </a:r>
            <a:r>
              <a:rPr lang="en-US" sz="135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1" dirty="0" err="1">
                <a:solidFill>
                  <a:schemeClr val="dk1"/>
                </a:solidFill>
              </a:rPr>
              <a:t>T</a:t>
            </a:r>
            <a:r>
              <a:rPr lang="en-US" sz="135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ahapan</a:t>
            </a:r>
            <a:r>
              <a:rPr lang="en-US" sz="135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  <a:endParaRPr sz="1350" b="1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AutoNum type="arabicPeriod"/>
            </a:pP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Pilih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dan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klik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menu “Pendaftaran”</a:t>
            </a:r>
            <a:endParaRPr sz="135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AutoNum type="arabicPeriod"/>
            </a:pP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Pilih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dan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klik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Button “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Tahapan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” (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warna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biru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muda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)</a:t>
            </a:r>
            <a:endParaRPr sz="135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AutoNum type="arabicPeriod"/>
            </a:pP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Pilih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tahapan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yang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sedang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berlangsung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kemudian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Klik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button (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warna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kuning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) pada column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Aksi</a:t>
            </a:r>
            <a:endParaRPr sz="135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AutoNum type="arabicPeriod"/>
            </a:pP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Upload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berkas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pada form masing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masing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jika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sudah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checklist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persetujuan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data</a:t>
            </a:r>
            <a:endParaRPr sz="135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AutoNum type="arabicPeriod"/>
            </a:pP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Klik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button “Submit”</a:t>
            </a:r>
            <a:endParaRPr sz="135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09" name="Google Shape;409;p17"/>
          <p:cNvPicPr preferRelativeResize="0"/>
          <p:nvPr/>
        </p:nvPicPr>
        <p:blipFill>
          <a:blip r:embed="rId1"/>
          <a:srcRect t="4613" b="4613"/>
          <a:stretch>
            <a:fillRect/>
          </a:stretch>
        </p:blipFill>
        <p:spPr>
          <a:xfrm>
            <a:off x="39688" y="411798"/>
            <a:ext cx="6090920" cy="3008630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10" name="Google Shape;410;p17"/>
          <p:cNvSpPr txBox="1"/>
          <p:nvPr/>
        </p:nvSpPr>
        <p:spPr>
          <a:xfrm>
            <a:off x="0" y="0"/>
            <a:ext cx="9144000" cy="39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 panose="020B0604020202020204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Sistem Lomba (</a:t>
            </a:r>
            <a:r>
              <a:rPr lang="en-US" sz="2000" b="1" i="0" u="none" strike="noStrike" cap="none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Ketua</a:t>
            </a:r>
            <a:r>
              <a:rPr lang="en-US" sz="2000" b="1" i="0" u="none" strike="noStrike" cap="none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Tim)</a:t>
            </a:r>
            <a:endParaRPr sz="2000" b="1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11" name="Google Shape;411;p17"/>
          <p:cNvPicPr preferRelativeResize="0"/>
          <p:nvPr/>
        </p:nvPicPr>
        <p:blipFill rotWithShape="1">
          <a:blip r:embed="rId2"/>
          <a:srcRect l="6526" t="18220" r="768" b="-909"/>
          <a:stretch>
            <a:fillRect/>
          </a:stretch>
        </p:blipFill>
        <p:spPr>
          <a:xfrm>
            <a:off x="40005" y="3003592"/>
            <a:ext cx="5150744" cy="2139908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12" name="Google Shape;412;p17"/>
          <p:cNvPicPr preferRelativeResize="0"/>
          <p:nvPr/>
        </p:nvPicPr>
        <p:blipFill rotWithShape="1">
          <a:blip r:embed="rId3"/>
          <a:srcRect l="7607" r="114" b="33284"/>
          <a:stretch>
            <a:fillRect/>
          </a:stretch>
        </p:blipFill>
        <p:spPr>
          <a:xfrm>
            <a:off x="39688" y="2294573"/>
            <a:ext cx="4764187" cy="1235519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18"/>
          <p:cNvPicPr preferRelativeResize="0"/>
          <p:nvPr/>
        </p:nvPicPr>
        <p:blipFill>
          <a:blip r:embed="rId1"/>
          <a:srcRect l="5450" r="5450"/>
          <a:stretch>
            <a:fillRect/>
          </a:stretch>
        </p:blipFill>
        <p:spPr>
          <a:xfrm>
            <a:off x="2052955" y="2761615"/>
            <a:ext cx="3488690" cy="2374900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17" name="Google Shape;417;p18"/>
          <p:cNvSpPr/>
          <p:nvPr/>
        </p:nvSpPr>
        <p:spPr>
          <a:xfrm>
            <a:off x="0" y="0"/>
            <a:ext cx="9144000" cy="4133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8" name="Google Shape;418;p18"/>
          <p:cNvSpPr txBox="1"/>
          <p:nvPr/>
        </p:nvSpPr>
        <p:spPr>
          <a:xfrm>
            <a:off x="6231890" y="417195"/>
            <a:ext cx="2912110" cy="4726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None/>
            </a:pPr>
            <a:r>
              <a:rPr lang="en-US" sz="135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Langkah Login </a:t>
            </a:r>
            <a:r>
              <a:rPr lang="en-US" sz="1350" b="1" dirty="0" err="1">
                <a:solidFill>
                  <a:schemeClr val="dk1"/>
                </a:solidFill>
              </a:rPr>
              <a:t>D</a:t>
            </a:r>
            <a:r>
              <a:rPr lang="en-US" sz="135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osen</a:t>
            </a:r>
            <a:r>
              <a:rPr lang="en-US" sz="135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1" dirty="0" err="1">
                <a:solidFill>
                  <a:schemeClr val="dk1"/>
                </a:solidFill>
              </a:rPr>
              <a:t>P</a:t>
            </a:r>
            <a:r>
              <a:rPr lang="en-US" sz="135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embimbing</a:t>
            </a:r>
            <a:r>
              <a:rPr lang="en-US" sz="135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dan Approve </a:t>
            </a:r>
            <a:r>
              <a:rPr lang="en-US" sz="1350" b="1" dirty="0">
                <a:solidFill>
                  <a:schemeClr val="dk1"/>
                </a:solidFill>
              </a:rPr>
              <a:t>T</a:t>
            </a:r>
            <a:r>
              <a:rPr lang="en-US" sz="135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im:</a:t>
            </a:r>
            <a:endParaRPr sz="1350" b="1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AutoNum type="arabicPeriod"/>
            </a:pP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Login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pembimbing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urlnya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sama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dengan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Operator PT dan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Ketua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Tim</a:t>
            </a:r>
            <a:endParaRPr sz="135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AutoNum type="arabicPeriod"/>
            </a:pP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Pilih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dan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klik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menu “Pendaftaran”</a:t>
            </a:r>
            <a:endParaRPr sz="135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AutoNum type="arabicPeriod"/>
            </a:pP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Pilih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dan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klik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button “Pending” pada column Approve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Dosen</a:t>
            </a:r>
            <a:endParaRPr sz="135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AutoNum type="arabicPeriod"/>
            </a:pP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Pilih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dan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klik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“Approved”</a:t>
            </a:r>
            <a:endParaRPr sz="135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AutoNum type="arabicPeriod"/>
            </a:pP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Update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foto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profil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pembimbing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3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ada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di menu </a:t>
            </a:r>
            <a:r>
              <a:rPr lang="en-US" sz="1350" b="0" i="1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Setting Profile</a:t>
            </a:r>
            <a:r>
              <a:rPr lang="en-US" sz="13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(</a:t>
            </a:r>
            <a:r>
              <a:rPr lang="en-US" sz="10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pojok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0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kanan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0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atas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)</a:t>
            </a:r>
            <a:endParaRPr sz="135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350"/>
              <a:buFont typeface="Arial" panose="020B0604020202020204"/>
              <a:buNone/>
            </a:pPr>
            <a:endParaRPr sz="135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19" name="Google Shape;419;p18"/>
          <p:cNvPicPr preferRelativeResize="0"/>
          <p:nvPr/>
        </p:nvPicPr>
        <p:blipFill rotWithShape="1">
          <a:blip r:embed="rId2"/>
          <a:srcRect l="83" t="-102" r="79" b="11405"/>
          <a:stretch>
            <a:fillRect/>
          </a:stretch>
        </p:blipFill>
        <p:spPr>
          <a:xfrm>
            <a:off x="40640" y="440056"/>
            <a:ext cx="6143752" cy="2683510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20" name="Google Shape;420;p18"/>
          <p:cNvSpPr txBox="1"/>
          <p:nvPr/>
        </p:nvSpPr>
        <p:spPr>
          <a:xfrm>
            <a:off x="0" y="0"/>
            <a:ext cx="9144000" cy="39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 panose="020B0604020202020204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Sistem Lomba (</a:t>
            </a:r>
            <a:r>
              <a:rPr lang="en-US" sz="2000" b="1" i="0" u="none" strike="noStrike" cap="none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Pembimbing</a:t>
            </a:r>
            <a:r>
              <a:rPr lang="en-US" sz="2000" b="1" i="0" u="none" strike="noStrike" cap="none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)</a:t>
            </a:r>
            <a:endParaRPr sz="2000" b="1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22" name="Google Shape;422;p18" descr="C:\Users\ptjld\Downloads\28.png28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35560" y="2460308"/>
            <a:ext cx="2010410" cy="2683510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"/>
          <p:cNvSpPr/>
          <p:nvPr/>
        </p:nvSpPr>
        <p:spPr>
          <a:xfrm>
            <a:off x="0" y="0"/>
            <a:ext cx="9144000" cy="4533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" name="Google Shape;269;p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453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 b="1" dirty="0" err="1">
                <a:solidFill>
                  <a:schemeClr val="lt1"/>
                </a:solidFill>
              </a:rPr>
              <a:t>Infografis</a:t>
            </a:r>
            <a:r>
              <a:rPr lang="en-US" sz="2400" b="1" dirty="0">
                <a:solidFill>
                  <a:schemeClr val="lt1"/>
                </a:solidFill>
              </a:rPr>
              <a:t> Sistem Pendaftaran Portal BPTI</a:t>
            </a:r>
            <a:endParaRPr sz="2400" b="1" dirty="0">
              <a:solidFill>
                <a:schemeClr val="lt1"/>
              </a:solidFill>
            </a:endParaRPr>
          </a:p>
        </p:txBody>
      </p:sp>
      <p:pic>
        <p:nvPicPr>
          <p:cNvPr id="270" name="Google Shape;270;p2" descr="Main Map@2x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540385" y="483870"/>
            <a:ext cx="8063230" cy="4608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9"/>
          <p:cNvSpPr/>
          <p:nvPr/>
        </p:nvSpPr>
        <p:spPr>
          <a:xfrm>
            <a:off x="0" y="0"/>
            <a:ext cx="9144000" cy="4133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8" name="Google Shape;428;p19"/>
          <p:cNvSpPr txBox="1"/>
          <p:nvPr/>
        </p:nvSpPr>
        <p:spPr>
          <a:xfrm>
            <a:off x="493395" y="483870"/>
            <a:ext cx="8157210" cy="431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 panose="020B0604020202020204"/>
              <a:buNone/>
            </a:pPr>
            <a:r>
              <a:rPr lang="en-US" sz="145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Task Operator PT Di Web LIDM</a:t>
            </a:r>
            <a:endParaRPr sz="1450" b="1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 panose="020B0604020202020204"/>
              <a:buNone/>
            </a:pP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1. 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Aktivasi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Akun Operator PT</a:t>
            </a:r>
            <a:endParaRPr sz="145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 panose="020B0604020202020204"/>
              <a:buNone/>
            </a:pP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2. 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Sinkron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Data Portal BPTI (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setiap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ada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perubahan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data dari Portal BPTI 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wajib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sinkron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ulang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)</a:t>
            </a:r>
            <a:endParaRPr lang="en-US" sz="145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 panose="020B0604020202020204"/>
              <a:buNone/>
            </a:pPr>
            <a:r>
              <a:rPr lang="en-US" sz="1450" dirty="0">
                <a:solidFill>
                  <a:schemeClr val="dk1"/>
                </a:solidFill>
              </a:rPr>
              <a:t>3. Checklist </a:t>
            </a:r>
            <a:r>
              <a:rPr lang="en-US" sz="1450" dirty="0" err="1">
                <a:solidFill>
                  <a:schemeClr val="dk1"/>
                </a:solidFill>
              </a:rPr>
              <a:t>Seleksi</a:t>
            </a:r>
            <a:r>
              <a:rPr lang="en-US" sz="1450" dirty="0">
                <a:solidFill>
                  <a:schemeClr val="dk1"/>
                </a:solidFill>
              </a:rPr>
              <a:t> Tim (</a:t>
            </a:r>
            <a:r>
              <a:rPr lang="en-US" sz="1450" dirty="0" err="1">
                <a:solidFill>
                  <a:schemeClr val="dk1"/>
                </a:solidFill>
              </a:rPr>
              <a:t>meloloskan</a:t>
            </a:r>
            <a:r>
              <a:rPr lang="en-US" sz="1450" dirty="0">
                <a:solidFill>
                  <a:schemeClr val="dk1"/>
                </a:solidFill>
              </a:rPr>
              <a:t> </a:t>
            </a:r>
            <a:r>
              <a:rPr lang="en-US" sz="1450" dirty="0" err="1">
                <a:solidFill>
                  <a:schemeClr val="dk1"/>
                </a:solidFill>
              </a:rPr>
              <a:t>atau</a:t>
            </a:r>
            <a:r>
              <a:rPr lang="en-US" sz="1450" dirty="0">
                <a:solidFill>
                  <a:schemeClr val="dk1"/>
                </a:solidFill>
              </a:rPr>
              <a:t> </a:t>
            </a:r>
            <a:r>
              <a:rPr lang="en-US" sz="1450" dirty="0" err="1">
                <a:solidFill>
                  <a:schemeClr val="dk1"/>
                </a:solidFill>
              </a:rPr>
              <a:t>menggagalkan</a:t>
            </a:r>
            <a:r>
              <a:rPr lang="en-US" sz="1450" dirty="0">
                <a:solidFill>
                  <a:schemeClr val="dk1"/>
                </a:solidFill>
              </a:rPr>
              <a:t> </a:t>
            </a:r>
            <a:r>
              <a:rPr lang="en-US" sz="1450" dirty="0" err="1">
                <a:solidFill>
                  <a:schemeClr val="dk1"/>
                </a:solidFill>
              </a:rPr>
              <a:t>tim</a:t>
            </a:r>
            <a:r>
              <a:rPr lang="en-US" sz="1450" dirty="0">
                <a:solidFill>
                  <a:schemeClr val="dk1"/>
                </a:solidFill>
              </a:rPr>
              <a:t> </a:t>
            </a:r>
            <a:r>
              <a:rPr lang="en-US" sz="1450" dirty="0" err="1">
                <a:solidFill>
                  <a:schemeClr val="dk1"/>
                </a:solidFill>
              </a:rPr>
              <a:t>seleksi</a:t>
            </a:r>
            <a:r>
              <a:rPr lang="en-US" sz="1450" dirty="0">
                <a:solidFill>
                  <a:schemeClr val="dk1"/>
                </a:solidFill>
              </a:rPr>
              <a:t> internal </a:t>
            </a:r>
            <a:r>
              <a:rPr lang="en-US" sz="1450" dirty="0" err="1">
                <a:solidFill>
                  <a:schemeClr val="dk1"/>
                </a:solidFill>
              </a:rPr>
              <a:t>kampus</a:t>
            </a:r>
            <a:r>
              <a:rPr lang="en-US" sz="1450" dirty="0">
                <a:solidFill>
                  <a:schemeClr val="dk1"/>
                </a:solidFill>
              </a:rPr>
              <a:t>)</a:t>
            </a:r>
            <a:endParaRPr sz="145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 panose="020B0604020202020204"/>
              <a:buNone/>
            </a:pPr>
            <a:r>
              <a:rPr lang="en-US" sz="1450" dirty="0">
                <a:solidFill>
                  <a:schemeClr val="dk1"/>
                </a:solidFill>
              </a:rPr>
              <a:t>4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. 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Unggah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Surat 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Delegasi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Tim</a:t>
            </a:r>
            <a:endParaRPr sz="145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 panose="020B0604020202020204"/>
              <a:buNone/>
            </a:pPr>
            <a:r>
              <a:rPr lang="en-US" sz="1450" dirty="0">
                <a:solidFill>
                  <a:schemeClr val="dk1"/>
                </a:solidFill>
              </a:rPr>
              <a:t>5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. 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Mengirim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Akun 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Ketua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Tim dan 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Dosen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Pembimbing</a:t>
            </a:r>
            <a:endParaRPr sz="145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 panose="020B0604020202020204"/>
              <a:buNone/>
            </a:pPr>
            <a:r>
              <a:rPr lang="en-US" sz="1450" dirty="0">
                <a:solidFill>
                  <a:schemeClr val="dk1"/>
                </a:solidFill>
              </a:rPr>
              <a:t>6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. 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Mengingatkan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Ketua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Tim Yang Belum 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Melengkapi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Berkas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Tim (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foto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foto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tim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berkas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submisi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)</a:t>
            </a:r>
            <a:endParaRPr sz="145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 panose="020B0604020202020204"/>
              <a:buNone/>
            </a:pPr>
            <a:r>
              <a:rPr lang="en-US" sz="1450" dirty="0">
                <a:solidFill>
                  <a:schemeClr val="dk1"/>
                </a:solidFill>
              </a:rPr>
              <a:t>7</a:t>
            </a:r>
            <a:r>
              <a:rPr lang="en-US" sz="14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. 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Mengingatkan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Dosen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Pembimbing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Yang Belum Approve Tim</a:t>
            </a:r>
            <a:endParaRPr sz="145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50"/>
              <a:buFont typeface="Arial" panose="020B0604020202020204"/>
              <a:buNone/>
            </a:pPr>
            <a:endParaRPr sz="145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 panose="020B0604020202020204"/>
              <a:buNone/>
            </a:pPr>
            <a:r>
              <a:rPr lang="en-US" sz="145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Task </a:t>
            </a:r>
            <a:r>
              <a:rPr lang="en-US" sz="145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Ketua</a:t>
            </a:r>
            <a:r>
              <a:rPr lang="en-US" sz="145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Tim Di Web LIDM</a:t>
            </a:r>
            <a:endParaRPr sz="1450" b="1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 panose="020B0604020202020204"/>
              <a:buNone/>
            </a:pP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1. Upload Foto KTM, KTP, Pas Foto Tim</a:t>
            </a:r>
            <a:endParaRPr sz="145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 panose="020B0604020202020204"/>
              <a:buNone/>
            </a:pP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2. Upload 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Berkas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Submisi</a:t>
            </a:r>
            <a:endParaRPr sz="145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 panose="020B0604020202020204"/>
              <a:buNone/>
            </a:pP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3. 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Memeriksa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Kebenaran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Informasi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Data Tim (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ketua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anggota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pembimbing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)</a:t>
            </a:r>
            <a:endParaRPr sz="145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 panose="020B0604020202020204"/>
              <a:buNone/>
            </a:pP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4. 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Mengingatkan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Dosen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Pembimbing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Jika Belum Approve Tim</a:t>
            </a:r>
            <a:endParaRPr sz="145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50"/>
              <a:buFont typeface="Arial" panose="020B0604020202020204"/>
              <a:buNone/>
            </a:pPr>
            <a:endParaRPr sz="145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 panose="020B0604020202020204"/>
              <a:buNone/>
            </a:pPr>
            <a:r>
              <a:rPr lang="en-US" sz="145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Task </a:t>
            </a:r>
            <a:r>
              <a:rPr lang="en-US" sz="145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Pembimbing</a:t>
            </a:r>
            <a:r>
              <a:rPr lang="en-US" sz="145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Di Web LIDM</a:t>
            </a:r>
            <a:endParaRPr sz="1450" b="1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 panose="020B0604020202020204"/>
              <a:buNone/>
            </a:pP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1. Upload Foto 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Profil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/ Pas Foto</a:t>
            </a:r>
            <a:endParaRPr sz="145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 panose="020B0604020202020204"/>
              <a:buNone/>
            </a:pP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2. 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Melakukan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Validasi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Berkas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Yang 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Disubmit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Tim</a:t>
            </a:r>
            <a:endParaRPr sz="145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"/>
              <a:buFont typeface="Arial" panose="020B0604020202020204"/>
              <a:buNone/>
            </a:pP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3. 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Menyetujui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/Approve Tim (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jika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semua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data dan 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berkas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tim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sudah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45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oke</a:t>
            </a:r>
            <a:r>
              <a:rPr lang="en-US" sz="145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)</a:t>
            </a:r>
            <a:endParaRPr sz="145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" name="Google Shape;429;p19"/>
          <p:cNvSpPr txBox="1"/>
          <p:nvPr/>
        </p:nvSpPr>
        <p:spPr>
          <a:xfrm>
            <a:off x="0" y="0"/>
            <a:ext cx="9144000" cy="39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 panose="020B0604020202020204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Sistem Lomba (Task per Role)</a:t>
            </a:r>
            <a:endParaRPr sz="2000" b="1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0"/>
          <p:cNvSpPr txBox="1">
            <a:spLocks noGrp="1"/>
          </p:cNvSpPr>
          <p:nvPr>
            <p:ph type="body" idx="1"/>
          </p:nvPr>
        </p:nvSpPr>
        <p:spPr>
          <a:xfrm>
            <a:off x="0" y="2931795"/>
            <a:ext cx="9136380" cy="2211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endParaRPr sz="1800" dirty="0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US" sz="1800" b="0" dirty="0"/>
              <a:t>PIC IT Pendaftaran Portal BPTI:</a:t>
            </a: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  <a:hlinkClick r:id="rId1"/>
              </a:rPr>
              <a:t>08975891234</a:t>
            </a:r>
            <a:r>
              <a:rPr lang="en-US" sz="1800" dirty="0"/>
              <a:t> </a:t>
            </a:r>
            <a:r>
              <a:rPr lang="en-US" sz="1800" b="0" dirty="0"/>
              <a:t>(CP Portal </a:t>
            </a:r>
            <a:r>
              <a:rPr lang="en-US" sz="1800" b="0" dirty="0" err="1"/>
              <a:t>Registrasi</a:t>
            </a:r>
            <a:r>
              <a:rPr lang="en-US" sz="1800" b="0" dirty="0"/>
              <a:t>)</a:t>
            </a:r>
            <a:endParaRPr sz="1800" b="0" dirty="0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endParaRPr sz="1800" dirty="0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US" sz="1800" b="0" dirty="0"/>
              <a:t>PIC IT Sistem Lomba LIDM:</a:t>
            </a: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  <a:hlinkClick r:id="rId2"/>
              </a:rPr>
              <a:t>085715909068</a:t>
            </a:r>
            <a:r>
              <a:rPr lang="en-US" sz="1800" dirty="0"/>
              <a:t> </a:t>
            </a:r>
            <a:r>
              <a:rPr lang="en-US" sz="1800" b="0" dirty="0"/>
              <a:t>(</a:t>
            </a:r>
            <a:r>
              <a:rPr lang="en-US" sz="1800" b="0" dirty="0" err="1"/>
              <a:t>Noval</a:t>
            </a:r>
            <a:r>
              <a:rPr lang="en-US" sz="1800" b="0" dirty="0"/>
              <a:t> Auliya)</a:t>
            </a:r>
            <a:endParaRPr sz="1800" b="0" dirty="0"/>
          </a:p>
        </p:txBody>
      </p:sp>
      <p:pic>
        <p:nvPicPr>
          <p:cNvPr id="435" name="Google Shape;435;p20" descr="C:\Users\ptjld\Downloads\logo-puspresnas-white.pnglogo-puspresnas-white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027805" y="51470"/>
            <a:ext cx="1088390" cy="345656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20"/>
          <p:cNvSpPr txBox="1"/>
          <p:nvPr/>
        </p:nvSpPr>
        <p:spPr>
          <a:xfrm>
            <a:off x="3655695" y="2646045"/>
            <a:ext cx="2157730" cy="367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TERIMA KASIH</a:t>
            </a:r>
            <a:endParaRPr sz="1800" b="1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"/>
          <p:cNvSpPr/>
          <p:nvPr/>
        </p:nvSpPr>
        <p:spPr>
          <a:xfrm>
            <a:off x="0" y="0"/>
            <a:ext cx="9144000" cy="4533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" name="Google Shape;276;p3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453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400" b="1" dirty="0" err="1">
                <a:solidFill>
                  <a:schemeClr val="lt1"/>
                </a:solidFill>
              </a:rPr>
              <a:t>Infografis</a:t>
            </a:r>
            <a:r>
              <a:rPr lang="en-US" sz="2400" b="1" dirty="0">
                <a:solidFill>
                  <a:schemeClr val="lt1"/>
                </a:solidFill>
              </a:rPr>
              <a:t> Sistem Lomba (LIDM)</a:t>
            </a:r>
            <a:endParaRPr sz="2400" b="1" dirty="0">
              <a:solidFill>
                <a:schemeClr val="l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82027" y="473710"/>
            <a:ext cx="7179945" cy="468376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"/>
          <p:cNvSpPr/>
          <p:nvPr/>
        </p:nvSpPr>
        <p:spPr>
          <a:xfrm>
            <a:off x="0" y="0"/>
            <a:ext cx="9144000" cy="4133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3" name="Google Shape;283;p4"/>
          <p:cNvSpPr txBox="1">
            <a:spLocks noGrp="1"/>
          </p:cNvSpPr>
          <p:nvPr>
            <p:ph type="body" idx="1"/>
          </p:nvPr>
        </p:nvSpPr>
        <p:spPr>
          <a:xfrm>
            <a:off x="35560" y="0"/>
            <a:ext cx="9144000" cy="39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 panose="020B0604020202020204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Sistem Pendaftaran Portal BPTI (Operator PT)</a:t>
            </a:r>
            <a:endParaRPr sz="2000" b="1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4" name="Google Shape;284;p4"/>
          <p:cNvSpPr txBox="1"/>
          <p:nvPr/>
        </p:nvSpPr>
        <p:spPr>
          <a:xfrm>
            <a:off x="5708650" y="414020"/>
            <a:ext cx="3435350" cy="45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</a:pPr>
            <a:r>
              <a:rPr lang="en-US" sz="15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Langkah </a:t>
            </a:r>
            <a:r>
              <a:rPr lang="en-US" sz="1500" b="1" dirty="0" err="1">
                <a:solidFill>
                  <a:schemeClr val="dk1"/>
                </a:solidFill>
              </a:rPr>
              <a:t>P</a:t>
            </a:r>
            <a:r>
              <a:rPr lang="en-US" sz="150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embuatan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Akun </a:t>
            </a:r>
            <a:r>
              <a:rPr lang="en-US" sz="1500" b="1" dirty="0">
                <a:solidFill>
                  <a:schemeClr val="dk1"/>
                </a:solidFill>
              </a:rPr>
              <a:t>O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perator PT (1 </a:t>
            </a:r>
            <a:r>
              <a:rPr lang="en-US" sz="1500" b="1" dirty="0" err="1">
                <a:solidFill>
                  <a:schemeClr val="dk1"/>
                </a:solidFill>
              </a:rPr>
              <a:t>p</a:t>
            </a:r>
            <a:r>
              <a:rPr lang="en-US" sz="150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erguruan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500" b="1" dirty="0" err="1">
                <a:solidFill>
                  <a:schemeClr val="dk1"/>
                </a:solidFill>
              </a:rPr>
              <a:t>t</a:t>
            </a:r>
            <a:r>
              <a:rPr lang="en-US" sz="150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inggi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50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cukup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1 </a:t>
            </a:r>
            <a:r>
              <a:rPr lang="en-US" sz="150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akun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operator):</a:t>
            </a:r>
            <a:endParaRPr sz="1500" b="1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1. Buka web portal BPTI </a:t>
            </a:r>
            <a:br>
              <a:rPr lang="en-US" sz="15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r>
              <a:rPr lang="en-US" sz="1500" b="0" i="0" u="sng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daftar-bpti.kemdikbud.go.id</a:t>
            </a:r>
            <a:endParaRPr sz="15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2.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Pilih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menu “Pendaftaran Akun Operator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Perguruan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Tinggi” (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warna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pink)</a:t>
            </a:r>
            <a:endParaRPr sz="15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3.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Inputkan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nama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operator, email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aktif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nomor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whatsapp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dan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nik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operator</a:t>
            </a:r>
            <a:endParaRPr sz="15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4. Upload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surat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tugas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operator dari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perguruan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tinggi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(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wajib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cap dan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ttd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pimpinan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perguruan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tinggi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)</a:t>
            </a:r>
            <a:endParaRPr sz="15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5.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Pilih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perguruan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tinggi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dengan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cara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500" b="0" i="1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search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menggunakan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50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kode</a:t>
            </a:r>
            <a:r>
              <a:rPr lang="en-US" sz="15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PT</a:t>
            </a:r>
            <a:endParaRPr sz="1500" b="1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</a:pPr>
            <a:r>
              <a:rPr lang="en-US" sz="15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6.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Klik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5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tombol</a:t>
            </a:r>
            <a:r>
              <a:rPr lang="en-US" sz="15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daftar</a:t>
            </a:r>
            <a:endParaRPr sz="15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 panose="020B0604020202020204"/>
              <a:buNone/>
            </a:pPr>
            <a:endParaRPr sz="15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85" name="Google Shape;285;p4" descr="C:\Users\ptjld\Downloads\1.png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395605"/>
            <a:ext cx="5621020" cy="2773680"/>
          </a:xfrm>
          <a:prstGeom prst="rect">
            <a:avLst/>
          </a:prstGeom>
          <a:noFill/>
          <a:ln w="38100" cap="flat" cmpd="sng">
            <a:solidFill>
              <a:srgbClr val="F2BF2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6" name="Google Shape;286;p4" descr="C:\Users\ptjld\Downloads\2.png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5243" y="2588895"/>
            <a:ext cx="1788795" cy="2554605"/>
          </a:xfrm>
          <a:prstGeom prst="rect">
            <a:avLst/>
          </a:prstGeom>
          <a:noFill/>
          <a:ln w="38100" cap="flat" cmpd="sng">
            <a:solidFill>
              <a:srgbClr val="F2BF2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7" name="Google Shape;287;p4" descr="C:\Users\ptjld\Downloads\3.png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835468" y="2557145"/>
            <a:ext cx="1811020" cy="2586355"/>
          </a:xfrm>
          <a:prstGeom prst="rect">
            <a:avLst/>
          </a:prstGeom>
          <a:noFill/>
          <a:ln w="38100" cap="flat" cmpd="sng">
            <a:solidFill>
              <a:srgbClr val="F2BF2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8" name="Google Shape;288;p4" descr="C:\Users\ptjld\Downloads\4.png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707766" y="2427923"/>
            <a:ext cx="1810385" cy="2585720"/>
          </a:xfrm>
          <a:prstGeom prst="rect">
            <a:avLst/>
          </a:prstGeom>
          <a:noFill/>
          <a:ln w="38100" cap="flat" cmpd="sng">
            <a:solidFill>
              <a:srgbClr val="F2BF27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"/>
          <p:cNvSpPr/>
          <p:nvPr/>
        </p:nvSpPr>
        <p:spPr>
          <a:xfrm>
            <a:off x="0" y="0"/>
            <a:ext cx="9144000" cy="4133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4" name="Google Shape;294;p5"/>
          <p:cNvSpPr txBox="1">
            <a:spLocks noGrp="1"/>
          </p:cNvSpPr>
          <p:nvPr>
            <p:ph type="body" idx="1"/>
          </p:nvPr>
        </p:nvSpPr>
        <p:spPr>
          <a:xfrm>
            <a:off x="35560" y="0"/>
            <a:ext cx="9144000" cy="39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 panose="020B0604020202020204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Sistem Pendaftaran Portal BPTI (Operator PT)</a:t>
            </a:r>
            <a:endParaRPr sz="2000" b="1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5" name="Google Shape;295;p5"/>
          <p:cNvSpPr txBox="1"/>
          <p:nvPr/>
        </p:nvSpPr>
        <p:spPr>
          <a:xfrm>
            <a:off x="5708650" y="414020"/>
            <a:ext cx="3435350" cy="45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Langkah Login </a:t>
            </a:r>
            <a:r>
              <a:rPr lang="en-US" sz="1600" b="1" dirty="0">
                <a:solidFill>
                  <a:schemeClr val="dk1"/>
                </a:solidFill>
              </a:rPr>
              <a:t>O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perator PT (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jika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akun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sudah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aktif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):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1. Buka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laman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login portal BPTI </a:t>
            </a:r>
            <a:b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r>
              <a:rPr lang="en-US" sz="1600" b="0" i="0" u="sng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daftar-bpti.kemdikbud.go.id/</a:t>
            </a:r>
            <a:r>
              <a:rPr lang="en-US" sz="1600" b="0" i="0" u="sng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surel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2.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Atau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pilih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menu “Masuk Akun Operator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Perguruan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Tinggi” (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warna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hijau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)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3. Masukkan email yang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sudah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diajukan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sebelumnya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dan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masukkan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password (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bisa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dilihat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pada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kontak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masuk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/spam email yang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diajukan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)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jika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sudah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di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verifikasi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admin BPTI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4.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Klik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tombol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masuk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 panose="020B0604020202020204"/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 panose="020B0604020202020204"/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96" name="Google Shape;296;p5" descr="C:\Users\test\Downloads\Screenshot_18.pngScreenshot_18"/>
          <p:cNvPicPr preferRelativeResize="0"/>
          <p:nvPr/>
        </p:nvPicPr>
        <p:blipFill rotWithShape="1">
          <a:blip r:embed="rId1"/>
          <a:srcRect t="4451" b="4451"/>
          <a:stretch>
            <a:fillRect/>
          </a:stretch>
        </p:blipFill>
        <p:spPr>
          <a:xfrm>
            <a:off x="19527" y="438014"/>
            <a:ext cx="5689123" cy="2841129"/>
          </a:xfrm>
          <a:prstGeom prst="rect">
            <a:avLst/>
          </a:prstGeom>
          <a:noFill/>
          <a:ln w="38100" cap="flat" cmpd="sng">
            <a:solidFill>
              <a:srgbClr val="F2BF2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7" name="Google Shape;297;p5" descr="C:\Users\ptjld\Downloads\6.png6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69164" y="2571750"/>
            <a:ext cx="3930396" cy="2571750"/>
          </a:xfrm>
          <a:prstGeom prst="rect">
            <a:avLst/>
          </a:prstGeom>
          <a:noFill/>
          <a:ln w="38100" cap="flat" cmpd="sng">
            <a:solidFill>
              <a:srgbClr val="F2BF27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"/>
          <p:cNvSpPr/>
          <p:nvPr/>
        </p:nvSpPr>
        <p:spPr>
          <a:xfrm>
            <a:off x="0" y="0"/>
            <a:ext cx="9144000" cy="4133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3" name="Google Shape;303;p6"/>
          <p:cNvSpPr txBox="1">
            <a:spLocks noGrp="1"/>
          </p:cNvSpPr>
          <p:nvPr>
            <p:ph type="body" idx="1"/>
          </p:nvPr>
        </p:nvSpPr>
        <p:spPr>
          <a:xfrm>
            <a:off x="35560" y="0"/>
            <a:ext cx="9144000" cy="39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 panose="020B0604020202020204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Sistem Pendaftaran Portal BPTI (Operator PT)</a:t>
            </a:r>
            <a:endParaRPr sz="2000" b="1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" name="Google Shape;304;p6"/>
          <p:cNvSpPr txBox="1"/>
          <p:nvPr/>
        </p:nvSpPr>
        <p:spPr>
          <a:xfrm>
            <a:off x="5708650" y="414020"/>
            <a:ext cx="3435350" cy="45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Langkah Input </a:t>
            </a:r>
            <a:r>
              <a:rPr lang="en-US" sz="1600" b="1" dirty="0" err="1">
                <a:solidFill>
                  <a:schemeClr val="dk1"/>
                </a:solidFill>
              </a:rPr>
              <a:t>P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eserta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1" dirty="0" err="1">
                <a:solidFill>
                  <a:schemeClr val="dk1"/>
                </a:solidFill>
              </a:rPr>
              <a:t>D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idik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(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mahasiswa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):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1.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Pilih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menu “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Peserta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Didik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”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2.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Klik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button “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Tambah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Peserta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(PDDIKTI)”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3.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Pilih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1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select option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program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studi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4.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Ketik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nama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program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studi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(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pastikan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jaringan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stabil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agar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bisa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tampil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prodinya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karena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data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sinkron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dengan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PDDikti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)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5.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Ketik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NIM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nya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6.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Klik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button “Cek”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 panose="020B0604020202020204"/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 panose="020B0604020202020204"/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05" name="Google Shape;305;p6" descr="C:\Users\ptjld\Downloads\7.png7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5560" y="414020"/>
            <a:ext cx="5613400" cy="2597150"/>
          </a:xfrm>
          <a:prstGeom prst="rect">
            <a:avLst/>
          </a:prstGeom>
          <a:noFill/>
          <a:ln w="38100" cap="flat" cmpd="sng">
            <a:solidFill>
              <a:srgbClr val="F2BF2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6" name="Google Shape;306;p6" descr="C:\Users\ptjld\Downloads\8.png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2860040"/>
            <a:ext cx="3985895" cy="2267585"/>
          </a:xfrm>
          <a:prstGeom prst="rect">
            <a:avLst/>
          </a:prstGeom>
          <a:noFill/>
          <a:ln w="38100" cap="flat" cmpd="sng">
            <a:solidFill>
              <a:srgbClr val="F2BF2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7" name="Google Shape;307;p6" descr="C:\Users\ptjld\Downloads\9.png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521585" y="3111500"/>
            <a:ext cx="3130550" cy="2016125"/>
          </a:xfrm>
          <a:prstGeom prst="rect">
            <a:avLst/>
          </a:prstGeom>
          <a:solidFill>
            <a:srgbClr val="F2F2F2"/>
          </a:solidFill>
          <a:ln w="38100" cap="flat" cmpd="sng">
            <a:solidFill>
              <a:srgbClr val="F2BF27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7"/>
          <p:cNvSpPr/>
          <p:nvPr/>
        </p:nvSpPr>
        <p:spPr>
          <a:xfrm>
            <a:off x="0" y="0"/>
            <a:ext cx="9144000" cy="4133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3" name="Google Shape;313;p7"/>
          <p:cNvSpPr txBox="1">
            <a:spLocks noGrp="1"/>
          </p:cNvSpPr>
          <p:nvPr>
            <p:ph type="body" idx="1"/>
          </p:nvPr>
        </p:nvSpPr>
        <p:spPr>
          <a:xfrm>
            <a:off x="35560" y="0"/>
            <a:ext cx="9144000" cy="39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 panose="020B0604020202020204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Sistem Pendaftaran Portal BPTI (Operator PT)</a:t>
            </a:r>
            <a:endParaRPr sz="2000" b="1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4" name="Google Shape;314;p7"/>
          <p:cNvSpPr txBox="1"/>
          <p:nvPr/>
        </p:nvSpPr>
        <p:spPr>
          <a:xfrm>
            <a:off x="5708650" y="414020"/>
            <a:ext cx="3435350" cy="45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Langkah </a:t>
            </a:r>
            <a:r>
              <a:rPr lang="en-US" sz="1600" b="1" dirty="0" err="1">
                <a:solidFill>
                  <a:schemeClr val="dk1"/>
                </a:solidFill>
              </a:rPr>
              <a:t>M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elengkapi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1" dirty="0">
                <a:solidFill>
                  <a:schemeClr val="dk1"/>
                </a:solidFill>
              </a:rPr>
              <a:t>D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ata </a:t>
            </a:r>
            <a:r>
              <a:rPr lang="en-US" sz="1600" b="1" dirty="0" err="1">
                <a:solidFill>
                  <a:schemeClr val="dk1"/>
                </a:solidFill>
              </a:rPr>
              <a:t>P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eserta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1" dirty="0" err="1">
                <a:solidFill>
                  <a:schemeClr val="dk1"/>
                </a:solidFill>
              </a:rPr>
              <a:t>D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idik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(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mahasiswa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):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1. Isi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semua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inputan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yang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ada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tanda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bintang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merahnya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(*)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2.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Klik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button “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Selanjutnya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”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3. Jika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semua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inputan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sudah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terisi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klik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button “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Simpan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”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 panose="020B0604020202020204"/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 panose="020B0604020202020204"/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15" name="Google Shape;315;p7" descr="C:\Users\ptjld\Downloads\11.png1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5243" y="483870"/>
            <a:ext cx="5382895" cy="2657475"/>
          </a:xfrm>
          <a:prstGeom prst="rect">
            <a:avLst/>
          </a:prstGeom>
          <a:noFill/>
          <a:ln w="38100" cap="flat" cmpd="sng">
            <a:solidFill>
              <a:srgbClr val="F2BF2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6" name="Google Shape;316;p7" descr="C:\Users\ptjld\Downloads\12.png1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5560" y="2928620"/>
            <a:ext cx="4486275" cy="2214880"/>
          </a:xfrm>
          <a:prstGeom prst="rect">
            <a:avLst/>
          </a:prstGeom>
          <a:noFill/>
          <a:ln w="38100" cap="flat" cmpd="sng">
            <a:solidFill>
              <a:srgbClr val="F2BF27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8"/>
          <p:cNvSpPr/>
          <p:nvPr/>
        </p:nvSpPr>
        <p:spPr>
          <a:xfrm>
            <a:off x="0" y="0"/>
            <a:ext cx="9144000" cy="4133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" name="Google Shape;322;p8"/>
          <p:cNvSpPr txBox="1">
            <a:spLocks noGrp="1"/>
          </p:cNvSpPr>
          <p:nvPr>
            <p:ph type="body" idx="1"/>
          </p:nvPr>
        </p:nvSpPr>
        <p:spPr>
          <a:xfrm>
            <a:off x="35560" y="0"/>
            <a:ext cx="9144000" cy="39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 panose="020B0604020202020204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Sistem Pendaftaran Portal BPTI (Operator PT)</a:t>
            </a:r>
            <a:endParaRPr sz="2000" b="1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3" name="Google Shape;323;p8"/>
          <p:cNvSpPr txBox="1"/>
          <p:nvPr/>
        </p:nvSpPr>
        <p:spPr>
          <a:xfrm>
            <a:off x="5708650" y="414020"/>
            <a:ext cx="3435350" cy="45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Langkah Input dan </a:t>
            </a:r>
            <a:r>
              <a:rPr lang="en-US" sz="1600" b="1" dirty="0" err="1">
                <a:solidFill>
                  <a:schemeClr val="dk1"/>
                </a:solidFill>
              </a:rPr>
              <a:t>M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elengkapi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1" dirty="0">
                <a:solidFill>
                  <a:schemeClr val="dk1"/>
                </a:solidFill>
              </a:rPr>
              <a:t>D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ata </a:t>
            </a:r>
            <a:r>
              <a:rPr lang="en-US" sz="1600" b="1" dirty="0" err="1">
                <a:solidFill>
                  <a:schemeClr val="dk1"/>
                </a:solidFill>
              </a:rPr>
              <a:t>P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embimbing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(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dosen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):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1.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Pilih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menu “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Pembimbing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”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2.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Klik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button “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Tambah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Pembimbing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”</a:t>
            </a:r>
            <a:b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3. Isi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semua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inputan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yang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ada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tanda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bintang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merahnya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(*)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4. Checklist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persetujuan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data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5.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Klik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button “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Simpan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”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25" name="Google Shape;325;p8"/>
          <p:cNvPicPr preferRelativeResize="0"/>
          <p:nvPr/>
        </p:nvPicPr>
        <p:blipFill>
          <a:blip r:embed="rId1"/>
          <a:srcRect/>
          <a:stretch>
            <a:fillRect/>
          </a:stretch>
        </p:blipFill>
        <p:spPr>
          <a:xfrm>
            <a:off x="35242" y="2010469"/>
            <a:ext cx="5673407" cy="3105415"/>
          </a:xfrm>
          <a:prstGeom prst="rect">
            <a:avLst/>
          </a:prstGeom>
          <a:noFill/>
          <a:ln w="38100" cap="flat" cmpd="sng">
            <a:solidFill>
              <a:srgbClr val="F2BF27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4" name="Google Shape;324;p8" descr="C:\Users\ptjld\Downloads\13.png13"/>
          <p:cNvPicPr preferRelativeResize="0"/>
          <p:nvPr/>
        </p:nvPicPr>
        <p:blipFill rotWithShape="1">
          <a:blip r:embed="rId2"/>
          <a:srcRect t="8365" b="7340"/>
          <a:stretch>
            <a:fillRect/>
          </a:stretch>
        </p:blipFill>
        <p:spPr>
          <a:xfrm>
            <a:off x="35243" y="520785"/>
            <a:ext cx="5673407" cy="2086163"/>
          </a:xfrm>
          <a:prstGeom prst="rect">
            <a:avLst/>
          </a:prstGeom>
          <a:noFill/>
          <a:ln w="38100" cap="flat" cmpd="sng">
            <a:solidFill>
              <a:srgbClr val="F2BF27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9"/>
          <p:cNvPicPr preferRelativeResize="0"/>
          <p:nvPr/>
        </p:nvPicPr>
        <p:blipFill>
          <a:blip r:embed="rId1"/>
          <a:srcRect t="4786" b="4786"/>
          <a:stretch>
            <a:fillRect/>
          </a:stretch>
        </p:blipFill>
        <p:spPr>
          <a:xfrm>
            <a:off x="39371" y="2282972"/>
            <a:ext cx="5669280" cy="2830367"/>
          </a:xfrm>
          <a:prstGeom prst="rect">
            <a:avLst/>
          </a:prstGeom>
          <a:noFill/>
          <a:ln w="38100" cap="flat" cmpd="sng">
            <a:solidFill>
              <a:srgbClr val="F2BF2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30" name="Google Shape;330;p9"/>
          <p:cNvSpPr/>
          <p:nvPr/>
        </p:nvSpPr>
        <p:spPr>
          <a:xfrm>
            <a:off x="0" y="0"/>
            <a:ext cx="9144000" cy="4133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1" name="Google Shape;331;p9"/>
          <p:cNvSpPr txBox="1">
            <a:spLocks noGrp="1"/>
          </p:cNvSpPr>
          <p:nvPr>
            <p:ph type="body" idx="1"/>
          </p:nvPr>
        </p:nvSpPr>
        <p:spPr>
          <a:xfrm>
            <a:off x="35560" y="0"/>
            <a:ext cx="9144000" cy="39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 panose="020B0604020202020204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Sistem Pendaftaran Portal BPTI (Operator PT)</a:t>
            </a:r>
            <a:endParaRPr sz="2000" b="1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" name="Google Shape;332;p9"/>
          <p:cNvSpPr txBox="1"/>
          <p:nvPr/>
        </p:nvSpPr>
        <p:spPr>
          <a:xfrm>
            <a:off x="5708650" y="414020"/>
            <a:ext cx="3435350" cy="372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Langkah </a:t>
            </a:r>
            <a:r>
              <a:rPr lang="en-US" sz="1600" b="1" dirty="0" err="1">
                <a:solidFill>
                  <a:schemeClr val="dk1"/>
                </a:solidFill>
              </a:rPr>
              <a:t>M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endaftarkan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Tim: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1.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Pilih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menu “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Ajang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Talenta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”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2. Cari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nama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ajang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LIDM,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kemudian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klik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button “Detail”</a:t>
            </a:r>
            <a:endParaRPr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3. Scroll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kebawah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pada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tabel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kategori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lomba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pilih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kategori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lomba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yang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akan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didaftar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klik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button “Daftar”</a:t>
            </a:r>
            <a:endParaRPr lang="en-US" sz="16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33" name="Google Shape;333;p9"/>
          <p:cNvPicPr preferRelativeResize="0"/>
          <p:nvPr/>
        </p:nvPicPr>
        <p:blipFill>
          <a:blip r:embed="rId2"/>
          <a:srcRect t="14715" b="14715"/>
          <a:stretch>
            <a:fillRect/>
          </a:stretch>
        </p:blipFill>
        <p:spPr>
          <a:xfrm>
            <a:off x="35560" y="505644"/>
            <a:ext cx="5673090" cy="2210305"/>
          </a:xfrm>
          <a:prstGeom prst="rect">
            <a:avLst/>
          </a:prstGeom>
          <a:noFill/>
          <a:ln w="38100" cap="flat" cmpd="sng">
            <a:solidFill>
              <a:srgbClr val="F2BF27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Blue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Blue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Blue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7451</Words>
  <Application>WPS Presentation</Application>
  <PresentationFormat>On-screen Show (16:9)</PresentationFormat>
  <Paragraphs>191</Paragraphs>
  <Slides>21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32" baseType="lpstr">
      <vt:lpstr>Arial</vt:lpstr>
      <vt:lpstr>SimSun</vt:lpstr>
      <vt:lpstr>Wingdings</vt:lpstr>
      <vt:lpstr>Arial</vt:lpstr>
      <vt:lpstr>Malgun Gothic</vt:lpstr>
      <vt:lpstr>Calibri</vt:lpstr>
      <vt:lpstr>Microsoft YaHei</vt:lpstr>
      <vt:lpstr>Arial Unicode MS</vt:lpstr>
      <vt:lpstr>Cover and End Slide Master</vt:lpstr>
      <vt:lpstr>Contents Slide Master</vt:lpstr>
      <vt:lpstr>Section Break Slide Master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test</cp:lastModifiedBy>
  <cp:revision>25</cp:revision>
  <dcterms:created xsi:type="dcterms:W3CDTF">2024-02-05T02:25:00Z</dcterms:created>
  <dcterms:modified xsi:type="dcterms:W3CDTF">2024-04-02T02:56:10Z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A7D1D0B2A07E4E6DBC6F6B3276041205</vt:lpwstr>
  </property>
  <property fmtid="{D5CDD505-2E9C-101B-9397-08002B2CF9AE}" pid="3" name="KSOProductBuildVer">
    <vt:lpwstr>1033-12.2.0.13489</vt:lpwstr>
  </property>
</Properties>
</file>